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4320">
          <p15:clr>
            <a:srgbClr val="A4A3A4"/>
          </p15:clr>
        </p15:guide>
        <p15:guide id="2" pos="76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83309" autoAdjust="0"/>
  </p:normalViewPr>
  <p:slideViewPr>
    <p:cSldViewPr snapToGrid="0">
      <p:cViewPr varScale="1">
        <p:scale>
          <a:sx n="44" d="100"/>
          <a:sy n="44" d="100"/>
        </p:scale>
        <p:origin x="378" y="48"/>
      </p:cViewPr>
      <p:guideLst>
        <p:guide orient="horz" pos="4320"/>
        <p:guide pos="76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Shape 343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44" name="Shape 344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28122807"/>
      </p:ext>
    </p:extLst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Arial"/>
      </a:defRPr>
    </a:lvl1pPr>
    <a:lvl2pPr indent="228600" latinLnBrk="0">
      <a:defRPr sz="1200">
        <a:latin typeface="+mn-lt"/>
        <a:ea typeface="+mn-ea"/>
        <a:cs typeface="+mn-cs"/>
        <a:sym typeface="Arial"/>
      </a:defRPr>
    </a:lvl2pPr>
    <a:lvl3pPr indent="457200" latinLnBrk="0">
      <a:defRPr sz="1200">
        <a:latin typeface="+mn-lt"/>
        <a:ea typeface="+mn-ea"/>
        <a:cs typeface="+mn-cs"/>
        <a:sym typeface="Arial"/>
      </a:defRPr>
    </a:lvl3pPr>
    <a:lvl4pPr indent="685800" latinLnBrk="0">
      <a:defRPr sz="1200">
        <a:latin typeface="+mn-lt"/>
        <a:ea typeface="+mn-ea"/>
        <a:cs typeface="+mn-cs"/>
        <a:sym typeface="Arial"/>
      </a:defRPr>
    </a:lvl4pPr>
    <a:lvl5pPr indent="914400" latinLnBrk="0">
      <a:defRPr sz="1200">
        <a:latin typeface="+mn-lt"/>
        <a:ea typeface="+mn-ea"/>
        <a:cs typeface="+mn-cs"/>
        <a:sym typeface="Arial"/>
      </a:defRPr>
    </a:lvl5pPr>
    <a:lvl6pPr indent="1143000" latinLnBrk="0">
      <a:defRPr sz="1200">
        <a:latin typeface="+mn-lt"/>
        <a:ea typeface="+mn-ea"/>
        <a:cs typeface="+mn-cs"/>
        <a:sym typeface="Arial"/>
      </a:defRPr>
    </a:lvl6pPr>
    <a:lvl7pPr indent="1371600" latinLnBrk="0">
      <a:defRPr sz="1200">
        <a:latin typeface="+mn-lt"/>
        <a:ea typeface="+mn-ea"/>
        <a:cs typeface="+mn-cs"/>
        <a:sym typeface="Arial"/>
      </a:defRPr>
    </a:lvl7pPr>
    <a:lvl8pPr indent="1600200" latinLnBrk="0">
      <a:defRPr sz="1200">
        <a:latin typeface="+mn-lt"/>
        <a:ea typeface="+mn-ea"/>
        <a:cs typeface="+mn-cs"/>
        <a:sym typeface="Arial"/>
      </a:defRPr>
    </a:lvl8pPr>
    <a:lvl9pPr indent="1828800" latinLnBrk="0">
      <a:defRPr sz="1200">
        <a:latin typeface="+mn-lt"/>
        <a:ea typeface="+mn-ea"/>
        <a:cs typeface="+mn-cs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64" name="Shape 36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/>
            </a:r>
            <a:br/>
            <a:r>
              <a:t/>
            </a:r>
            <a:br/>
            <a:endParaRPr/>
          </a:p>
        </p:txBody>
      </p:sp>
    </p:spTree>
    <p:extLst>
      <p:ext uri="{BB962C8B-B14F-4D97-AF65-F5344CB8AC3E}">
        <p14:creationId xmlns:p14="http://schemas.microsoft.com/office/powerpoint/2010/main" val="35461122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Shape 39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93" name="Shape 39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400"/>
            </a:pPr>
            <a:r>
              <a:rPr dirty="0"/>
              <a:t>Foley J.A., </a:t>
            </a:r>
            <a:r>
              <a:rPr dirty="0" err="1"/>
              <a:t>Olterby</a:t>
            </a:r>
            <a:r>
              <a:rPr dirty="0"/>
              <a:t> D.E. Availability, Storage, Treatment, Composition and Feeding Value of Surplus </a:t>
            </a:r>
            <a:r>
              <a:rPr dirty="0" err="1"/>
              <a:t>colostrum</a:t>
            </a:r>
            <a:r>
              <a:rPr dirty="0"/>
              <a:t>: A. Review // J. Dairy </a:t>
            </a:r>
            <a:r>
              <a:rPr dirty="0" err="1"/>
              <a:t>Sci</a:t>
            </a:r>
            <a:r>
              <a:rPr dirty="0"/>
              <a:t> </a:t>
            </a:r>
          </a:p>
          <a:p>
            <a:pPr>
              <a:defRPr sz="1400"/>
            </a:pPr>
            <a:r>
              <a:rPr dirty="0" err="1"/>
              <a:t>Rzedzicki</a:t>
            </a:r>
            <a:r>
              <a:rPr dirty="0"/>
              <a:t> E., </a:t>
            </a:r>
            <a:r>
              <a:rPr dirty="0" err="1"/>
              <a:t>Deptula</a:t>
            </a:r>
            <a:r>
              <a:rPr dirty="0"/>
              <a:t> </a:t>
            </a:r>
            <a:r>
              <a:rPr dirty="0" err="1"/>
              <a:t>W.Charakterystyka</a:t>
            </a:r>
            <a:r>
              <a:rPr dirty="0"/>
              <a:t> immunoglobulin u </a:t>
            </a:r>
            <a:r>
              <a:rPr dirty="0" err="1"/>
              <a:t>przezuwaczy</a:t>
            </a:r>
            <a:r>
              <a:rPr dirty="0"/>
              <a:t> / E. </a:t>
            </a:r>
            <a:r>
              <a:rPr dirty="0" err="1"/>
              <a:t>Rzedzicki</a:t>
            </a:r>
            <a:r>
              <a:rPr dirty="0"/>
              <a:t>, // </a:t>
            </a:r>
            <a:r>
              <a:rPr dirty="0" err="1"/>
              <a:t>Medycyna</a:t>
            </a:r>
            <a:r>
              <a:rPr dirty="0"/>
              <a:t> </a:t>
            </a:r>
            <a:r>
              <a:rPr dirty="0" err="1"/>
              <a:t>Weterynaryjna</a:t>
            </a:r>
            <a:r>
              <a:rPr dirty="0"/>
              <a:t>..</a:t>
            </a:r>
          </a:p>
        </p:txBody>
      </p:sp>
    </p:spTree>
    <p:extLst>
      <p:ext uri="{BB962C8B-B14F-4D97-AF65-F5344CB8AC3E}">
        <p14:creationId xmlns:p14="http://schemas.microsoft.com/office/powerpoint/2010/main" val="3794433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Shape 41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18" name="Shape 41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400"/>
            </a:pPr>
            <a:r>
              <a:rPr dirty="0"/>
              <a:t>Foley J.A., </a:t>
            </a:r>
            <a:r>
              <a:rPr dirty="0" err="1"/>
              <a:t>Olterby</a:t>
            </a:r>
            <a:r>
              <a:rPr dirty="0"/>
              <a:t> D.E. Availability, Storage, Treatment, Composition and Feeding Value of Surplus </a:t>
            </a:r>
            <a:r>
              <a:rPr dirty="0" err="1"/>
              <a:t>colostrum</a:t>
            </a:r>
            <a:r>
              <a:rPr dirty="0"/>
              <a:t>: A Review // J. Dairy </a:t>
            </a:r>
            <a:r>
              <a:rPr dirty="0" err="1"/>
              <a:t>Sci</a:t>
            </a:r>
            <a:r>
              <a:rPr dirty="0"/>
              <a:t> </a:t>
            </a:r>
          </a:p>
          <a:p>
            <a:pPr>
              <a:defRPr sz="1400"/>
            </a:pPr>
            <a:r>
              <a:rPr dirty="0"/>
              <a:t/>
            </a:r>
            <a:br>
              <a:rPr dirty="0"/>
            </a:b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563536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Shape 446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47" name="Shape 44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r>
              <a:rPr dirty="0" err="1"/>
              <a:t>Вместе</a:t>
            </a:r>
            <a:r>
              <a:rPr dirty="0"/>
              <a:t> с </a:t>
            </a:r>
            <a:r>
              <a:rPr dirty="0" err="1"/>
              <a:t>кровью</a:t>
            </a:r>
            <a:r>
              <a:rPr dirty="0"/>
              <a:t> </a:t>
            </a:r>
            <a:r>
              <a:rPr dirty="0" err="1"/>
              <a:t>иммуноглобулины</a:t>
            </a:r>
            <a:r>
              <a:rPr dirty="0"/>
              <a:t> </a:t>
            </a:r>
            <a:r>
              <a:rPr dirty="0" err="1"/>
              <a:t>могут</a:t>
            </a:r>
            <a:r>
              <a:rPr dirty="0"/>
              <a:t> </a:t>
            </a:r>
            <a:r>
              <a:rPr dirty="0" err="1"/>
              <a:t>проникать</a:t>
            </a:r>
            <a:r>
              <a:rPr dirty="0"/>
              <a:t> в </a:t>
            </a:r>
            <a:r>
              <a:rPr dirty="0" err="1"/>
              <a:t>любые</a:t>
            </a:r>
            <a:r>
              <a:rPr dirty="0"/>
              <a:t>, </a:t>
            </a:r>
            <a:r>
              <a:rPr dirty="0" err="1"/>
              <a:t>даже</a:t>
            </a:r>
            <a:r>
              <a:rPr dirty="0"/>
              <a:t> </a:t>
            </a:r>
            <a:r>
              <a:rPr dirty="0" err="1"/>
              <a:t>самые</a:t>
            </a:r>
            <a:r>
              <a:rPr dirty="0"/>
              <a:t> </a:t>
            </a:r>
            <a:r>
              <a:rPr dirty="0" err="1" smtClean="0"/>
              <a:t>далекие</a:t>
            </a:r>
            <a:r>
              <a:rPr lang="ru-RU" dirty="0" smtClean="0"/>
              <a:t>, </a:t>
            </a:r>
            <a:r>
              <a:rPr dirty="0" err="1" smtClean="0"/>
              <a:t>уголки</a:t>
            </a:r>
            <a:r>
              <a:rPr dirty="0" smtClean="0"/>
              <a:t> </a:t>
            </a:r>
            <a:r>
              <a:rPr dirty="0" err="1"/>
              <a:t>нашего</a:t>
            </a:r>
            <a:r>
              <a:rPr dirty="0"/>
              <a:t> </a:t>
            </a:r>
            <a:r>
              <a:rPr dirty="0" err="1"/>
              <a:t>организма</a:t>
            </a:r>
            <a:r>
              <a:rPr dirty="0"/>
              <a:t> и </a:t>
            </a:r>
            <a:r>
              <a:rPr dirty="0" err="1"/>
              <a:t>везде</a:t>
            </a:r>
            <a:r>
              <a:rPr dirty="0"/>
              <a:t> </a:t>
            </a:r>
            <a:r>
              <a:rPr dirty="0" err="1"/>
              <a:t>настигать</a:t>
            </a:r>
            <a:r>
              <a:rPr dirty="0"/>
              <a:t> </a:t>
            </a:r>
            <a:r>
              <a:rPr dirty="0" err="1"/>
              <a:t>антигены</a:t>
            </a:r>
            <a:r>
              <a:rPr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000638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Shape 470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71" name="Shape 47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В </a:t>
            </a:r>
            <a:r>
              <a:rPr dirty="0" err="1"/>
              <a:t>молозиве</a:t>
            </a:r>
            <a:r>
              <a:rPr dirty="0"/>
              <a:t> </a:t>
            </a:r>
            <a:r>
              <a:rPr dirty="0" err="1"/>
              <a:t>концентрация</a:t>
            </a:r>
            <a:r>
              <a:rPr dirty="0"/>
              <a:t> </a:t>
            </a:r>
            <a:r>
              <a:rPr dirty="0" err="1"/>
              <a:t>лактоферрина</a:t>
            </a:r>
            <a:r>
              <a:rPr dirty="0"/>
              <a:t> в </a:t>
            </a:r>
            <a:r>
              <a:rPr dirty="0" err="1"/>
              <a:t>среднем</a:t>
            </a:r>
            <a:r>
              <a:rPr dirty="0"/>
              <a:t> </a:t>
            </a:r>
            <a:r>
              <a:rPr dirty="0" err="1"/>
              <a:t>составляет</a:t>
            </a:r>
            <a:r>
              <a:rPr dirty="0"/>
              <a:t> 1,5 - 5  г/л</a:t>
            </a:r>
            <a:r>
              <a:rPr dirty="0" smtClean="0"/>
              <a:t>, </a:t>
            </a:r>
            <a:r>
              <a:rPr dirty="0"/>
              <a:t>в </a:t>
            </a:r>
            <a:r>
              <a:rPr dirty="0" err="1"/>
              <a:t>то</a:t>
            </a:r>
            <a:r>
              <a:rPr dirty="0"/>
              <a:t> </a:t>
            </a:r>
            <a:r>
              <a:rPr dirty="0" err="1"/>
              <a:t>время</a:t>
            </a:r>
            <a:r>
              <a:rPr dirty="0"/>
              <a:t> </a:t>
            </a:r>
            <a:r>
              <a:rPr dirty="0" err="1"/>
              <a:t>как</a:t>
            </a:r>
            <a:r>
              <a:rPr dirty="0"/>
              <a:t> в </a:t>
            </a:r>
            <a:r>
              <a:rPr dirty="0" err="1"/>
              <a:t>обычном</a:t>
            </a:r>
            <a:r>
              <a:rPr dirty="0"/>
              <a:t> </a:t>
            </a:r>
            <a:r>
              <a:rPr dirty="0" err="1"/>
              <a:t>молоке</a:t>
            </a:r>
            <a:r>
              <a:rPr dirty="0"/>
              <a:t> </a:t>
            </a:r>
            <a:r>
              <a:rPr dirty="0" err="1"/>
              <a:t>до</a:t>
            </a:r>
            <a:r>
              <a:rPr dirty="0"/>
              <a:t> 0,1-0,3 г/л. </a:t>
            </a:r>
          </a:p>
          <a:p>
            <a:r>
              <a:rPr dirty="0"/>
              <a:t>СТРУКТУРА И ФУНКЦИИ ЛАКТОФЕРРИНА И ЕГО ВОЗМОЖНОЕ ПРИМЕНЕНИЕ В АКУШЕРСТВЕ И.Ф. </a:t>
            </a:r>
            <a:r>
              <a:rPr dirty="0" err="1"/>
              <a:t>Крот</a:t>
            </a:r>
            <a:r>
              <a:rPr dirty="0"/>
              <a:t>, </a:t>
            </a:r>
            <a:r>
              <a:rPr dirty="0" err="1"/>
              <a:t>Гомельский</a:t>
            </a:r>
            <a:r>
              <a:rPr dirty="0"/>
              <a:t> </a:t>
            </a:r>
            <a:r>
              <a:rPr dirty="0" err="1"/>
              <a:t>государственный</a:t>
            </a:r>
            <a:r>
              <a:rPr dirty="0"/>
              <a:t> </a:t>
            </a:r>
            <a:r>
              <a:rPr dirty="0" err="1"/>
              <a:t>медицинский</a:t>
            </a:r>
            <a:r>
              <a:rPr dirty="0"/>
              <a:t> </a:t>
            </a:r>
            <a:r>
              <a:rPr dirty="0" err="1" smtClean="0"/>
              <a:t>университет</a:t>
            </a:r>
            <a:r>
              <a:rPr lang="ru-RU" dirty="0" smtClean="0"/>
              <a:t>.</a:t>
            </a:r>
            <a:endParaRPr dirty="0"/>
          </a:p>
          <a:p>
            <a:r>
              <a:rPr dirty="0"/>
              <a:t/>
            </a:r>
            <a:br>
              <a:rPr dirty="0"/>
            </a:b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067087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Shape 49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92" name="Shape 49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Boudry C. e t a l. // Biotechnol. Agron. Soc. Environ. - 2008. - Vol. 12, N 2. - Р. 157-170.</a:t>
            </a:r>
          </a:p>
        </p:txBody>
      </p:sp>
    </p:spTree>
    <p:extLst>
      <p:ext uri="{BB962C8B-B14F-4D97-AF65-F5344CB8AC3E}">
        <p14:creationId xmlns:p14="http://schemas.microsoft.com/office/powerpoint/2010/main" val="34442256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Shape 509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10" name="Shape 51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Boudry C. e t a l. // Biotechnol. Agron. Soc. Environ. - 2008. - Vol. 12, N 2. - Р. 157-170.</a:t>
            </a:r>
          </a:p>
        </p:txBody>
      </p:sp>
    </p:spTree>
    <p:extLst>
      <p:ext uri="{BB962C8B-B14F-4D97-AF65-F5344CB8AC3E}">
        <p14:creationId xmlns:p14="http://schemas.microsoft.com/office/powerpoint/2010/main" val="41235205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Shape 529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30" name="Shape 53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ВЛИЯНИЕ </a:t>
            </a:r>
            <a:r>
              <a:rPr dirty="0" smtClean="0"/>
              <a:t>ТРАНСФЕР</a:t>
            </a:r>
            <a:r>
              <a:rPr lang="ru-RU" dirty="0" smtClean="0"/>
              <a:t>-</a:t>
            </a:r>
            <a:r>
              <a:rPr dirty="0" smtClean="0"/>
              <a:t>ФАКТОРА </a:t>
            </a:r>
            <a:r>
              <a:rPr dirty="0"/>
              <a:t>НА РАЗВИТИЕ ВОСПАЛИТЕЛЬНЫХ И ИММУННЫХ ПРОЦЕССОВ В ПАТОГЕНЕЗЕ ИНФЕКЦИОННОГО МИОКАРДИТА (</a:t>
            </a:r>
            <a:r>
              <a:rPr dirty="0" err="1"/>
              <a:t>обзор</a:t>
            </a:r>
            <a:r>
              <a:rPr dirty="0"/>
              <a:t> </a:t>
            </a:r>
            <a:r>
              <a:rPr dirty="0" err="1"/>
              <a:t>литературы</a:t>
            </a:r>
            <a:r>
              <a:rPr dirty="0"/>
              <a:t>) Н.Ю. КИРКИНА, Т.В. ЧУЖАКИНА </a:t>
            </a:r>
            <a:r>
              <a:rPr dirty="0" err="1"/>
              <a:t>Тульский</a:t>
            </a:r>
            <a:r>
              <a:rPr dirty="0"/>
              <a:t> </a:t>
            </a:r>
            <a:r>
              <a:rPr dirty="0" err="1"/>
              <a:t>государственный</a:t>
            </a:r>
            <a:r>
              <a:rPr dirty="0"/>
              <a:t> </a:t>
            </a:r>
            <a:r>
              <a:rPr dirty="0" err="1" smtClean="0"/>
              <a:t>университет</a:t>
            </a:r>
            <a:r>
              <a:rPr lang="ru-RU" dirty="0" smtClean="0"/>
              <a:t>.</a:t>
            </a:r>
            <a:r>
              <a:rPr lang="ru-RU" baseline="0" dirty="0" smtClean="0"/>
              <a:t>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449764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Shape 568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69" name="Shape 56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 err="1"/>
              <a:t>Исследования</a:t>
            </a:r>
            <a:r>
              <a:rPr dirty="0"/>
              <a:t>, </a:t>
            </a:r>
            <a:r>
              <a:rPr dirty="0" err="1"/>
              <a:t>проведенные</a:t>
            </a:r>
            <a:r>
              <a:rPr dirty="0"/>
              <a:t> </a:t>
            </a:r>
            <a:r>
              <a:rPr dirty="0" err="1"/>
              <a:t>на</a:t>
            </a:r>
            <a:r>
              <a:rPr dirty="0"/>
              <a:t> </a:t>
            </a:r>
            <a:r>
              <a:rPr dirty="0" err="1"/>
              <a:t>животных</a:t>
            </a:r>
            <a:r>
              <a:rPr dirty="0"/>
              <a:t> и </a:t>
            </a:r>
            <a:r>
              <a:rPr dirty="0" err="1"/>
              <a:t>людях</a:t>
            </a:r>
            <a:r>
              <a:rPr dirty="0"/>
              <a:t>, </a:t>
            </a:r>
            <a:r>
              <a:rPr dirty="0" err="1"/>
              <a:t>подтвердили</a:t>
            </a:r>
            <a:r>
              <a:rPr dirty="0"/>
              <a:t>, </a:t>
            </a:r>
            <a:r>
              <a:rPr dirty="0" err="1"/>
              <a:t>что</a:t>
            </a:r>
            <a:r>
              <a:rPr dirty="0"/>
              <a:t> </a:t>
            </a:r>
            <a:r>
              <a:rPr dirty="0" err="1"/>
              <a:t>пероральное</a:t>
            </a:r>
            <a:r>
              <a:rPr dirty="0"/>
              <a:t> </a:t>
            </a:r>
            <a:r>
              <a:rPr dirty="0" err="1"/>
              <a:t>введение</a:t>
            </a:r>
            <a:r>
              <a:rPr dirty="0"/>
              <a:t> </a:t>
            </a:r>
            <a:r>
              <a:rPr dirty="0" err="1"/>
              <a:t>дрожжевых</a:t>
            </a:r>
            <a:r>
              <a:rPr dirty="0"/>
              <a:t> β-</a:t>
            </a:r>
            <a:r>
              <a:rPr dirty="0" err="1"/>
              <a:t>глюканов</a:t>
            </a:r>
            <a:r>
              <a:rPr dirty="0"/>
              <a:t> </a:t>
            </a:r>
            <a:r>
              <a:rPr dirty="0" err="1"/>
              <a:t>оказывало</a:t>
            </a:r>
            <a:r>
              <a:rPr dirty="0"/>
              <a:t> </a:t>
            </a:r>
            <a:r>
              <a:rPr dirty="0" err="1"/>
              <a:t>большее</a:t>
            </a:r>
            <a:r>
              <a:rPr dirty="0"/>
              <a:t> </a:t>
            </a:r>
            <a:r>
              <a:rPr dirty="0" err="1"/>
              <a:t>влияние</a:t>
            </a:r>
            <a:r>
              <a:rPr dirty="0"/>
              <a:t> </a:t>
            </a:r>
            <a:r>
              <a:rPr dirty="0" err="1"/>
              <a:t>на</a:t>
            </a:r>
            <a:r>
              <a:rPr dirty="0"/>
              <a:t> </a:t>
            </a:r>
            <a:r>
              <a:rPr dirty="0" err="1"/>
              <a:t>иммунную</a:t>
            </a:r>
            <a:r>
              <a:rPr dirty="0"/>
              <a:t> </a:t>
            </a:r>
            <a:r>
              <a:rPr dirty="0" err="1"/>
              <a:t>систему</a:t>
            </a:r>
            <a:r>
              <a:rPr dirty="0"/>
              <a:t>, </a:t>
            </a:r>
            <a:r>
              <a:rPr dirty="0" err="1"/>
              <a:t>чем</a:t>
            </a:r>
            <a:r>
              <a:rPr dirty="0"/>
              <a:t> β-</a:t>
            </a:r>
            <a:r>
              <a:rPr dirty="0" err="1"/>
              <a:t>глюканы</a:t>
            </a:r>
            <a:r>
              <a:rPr dirty="0"/>
              <a:t>, </a:t>
            </a:r>
            <a:r>
              <a:rPr dirty="0" err="1"/>
              <a:t>полученные</a:t>
            </a:r>
            <a:r>
              <a:rPr dirty="0"/>
              <a:t> </a:t>
            </a:r>
            <a:r>
              <a:rPr dirty="0" err="1"/>
              <a:t>из</a:t>
            </a:r>
            <a:r>
              <a:rPr dirty="0"/>
              <a:t> зерен.* </a:t>
            </a:r>
          </a:p>
          <a:p>
            <a:r>
              <a:rPr dirty="0"/>
              <a:t>*β-</a:t>
            </a:r>
            <a:r>
              <a:rPr dirty="0" err="1"/>
              <a:t>glucans</a:t>
            </a:r>
            <a:r>
              <a:rPr dirty="0"/>
              <a:t> and cholesterol (Review) </a:t>
            </a:r>
            <a:r>
              <a:rPr dirty="0" err="1"/>
              <a:t>Petr</a:t>
            </a:r>
            <a:r>
              <a:rPr dirty="0"/>
              <a:t> </a:t>
            </a:r>
            <a:r>
              <a:rPr dirty="0" err="1"/>
              <a:t>Sima</a:t>
            </a:r>
            <a:r>
              <a:rPr dirty="0"/>
              <a:t>, Luca </a:t>
            </a:r>
            <a:r>
              <a:rPr dirty="0" err="1"/>
              <a:t>Vannucci</a:t>
            </a:r>
            <a:r>
              <a:rPr dirty="0"/>
              <a:t>, and Vaclav </a:t>
            </a:r>
            <a:r>
              <a:rPr dirty="0" err="1"/>
              <a:t>Vetvicka</a:t>
            </a:r>
            <a:r>
              <a:rPr dirty="0"/>
              <a:t>. </a:t>
            </a:r>
            <a:r>
              <a:rPr dirty="0" err="1"/>
              <a:t>Int</a:t>
            </a:r>
            <a:r>
              <a:rPr dirty="0"/>
              <a:t> J Mol Med. 2018 Apr; 41(4): 1799–1808.</a:t>
            </a:r>
          </a:p>
          <a:p>
            <a:r>
              <a:rPr dirty="0"/>
              <a:t/>
            </a:r>
            <a:br>
              <a:rPr dirty="0"/>
            </a:br>
            <a:r>
              <a:rPr dirty="0"/>
              <a:t>Bohn J.A., </a:t>
            </a:r>
            <a:r>
              <a:rPr dirty="0" err="1"/>
              <a:t>BeMille</a:t>
            </a:r>
            <a:r>
              <a:rPr dirty="0"/>
              <a:t> J.N., 1995</a:t>
            </a:r>
          </a:p>
          <a:p>
            <a:r>
              <a:rPr dirty="0" err="1"/>
              <a:t>Sandula</a:t>
            </a:r>
            <a:r>
              <a:rPr dirty="0"/>
              <a:t> J. et al., 1995</a:t>
            </a:r>
          </a:p>
          <a:p>
            <a:r>
              <a:rPr dirty="0"/>
              <a:t>Okazaki M. et al., 1995; Williams D.L., 1997</a:t>
            </a:r>
          </a:p>
          <a:p>
            <a:r>
              <a:rPr dirty="0"/>
              <a:t/>
            </a:r>
            <a:br>
              <a:rPr dirty="0"/>
            </a:b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549824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>
            <a:spLocks noGrp="1"/>
          </p:cNvSpPr>
          <p:nvPr>
            <p:ph type="title"/>
          </p:nvPr>
        </p:nvSpPr>
        <p:spPr>
          <a:xfrm>
            <a:off x="1218959" y="547199"/>
            <a:ext cx="21944884" cy="228996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93" name="Shape 93"/>
          <p:cNvSpPr>
            <a:spLocks noGrp="1"/>
          </p:cNvSpPr>
          <p:nvPr>
            <p:ph type="body" sz="half" idx="1"/>
          </p:nvPr>
        </p:nvSpPr>
        <p:spPr>
          <a:xfrm>
            <a:off x="1218959" y="3209400"/>
            <a:ext cx="21944884" cy="3794401"/>
          </a:xfrm>
          <a:prstGeom prst="rect">
            <a:avLst/>
          </a:prstGeom>
        </p:spPr>
        <p:txBody>
          <a:bodyPr anchor="t"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94" name="Shape 94"/>
          <p:cNvSpPr>
            <a:spLocks noGrp="1"/>
          </p:cNvSpPr>
          <p:nvPr>
            <p:ph type="body" sz="half" idx="13"/>
          </p:nvPr>
        </p:nvSpPr>
        <p:spPr>
          <a:xfrm>
            <a:off x="1218958" y="7364520"/>
            <a:ext cx="21944884" cy="3794403"/>
          </a:xfrm>
          <a:prstGeom prst="rect">
            <a:avLst/>
          </a:prstGeom>
        </p:spPr>
        <p:txBody>
          <a:bodyPr anchor="t"/>
          <a:lstStyle/>
          <a:p>
            <a:pPr>
              <a:defRPr spc="-100"/>
            </a:pPr>
            <a:endParaRPr/>
          </a:p>
        </p:txBody>
      </p:sp>
      <p:sp>
        <p:nvSpPr>
          <p:cNvPr id="95" name="Shape 9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title"/>
          </p:nvPr>
        </p:nvSpPr>
        <p:spPr>
          <a:xfrm>
            <a:off x="1218959" y="547199"/>
            <a:ext cx="21944884" cy="228996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103" name="Shape 103"/>
          <p:cNvSpPr>
            <a:spLocks noGrp="1"/>
          </p:cNvSpPr>
          <p:nvPr>
            <p:ph type="body" sz="quarter" idx="1"/>
          </p:nvPr>
        </p:nvSpPr>
        <p:spPr>
          <a:xfrm>
            <a:off x="1218959" y="3209400"/>
            <a:ext cx="10708921" cy="3794401"/>
          </a:xfrm>
          <a:prstGeom prst="rect">
            <a:avLst/>
          </a:prstGeom>
        </p:spPr>
        <p:txBody>
          <a:bodyPr anchor="t"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04" name="Shape 104"/>
          <p:cNvSpPr>
            <a:spLocks noGrp="1"/>
          </p:cNvSpPr>
          <p:nvPr>
            <p:ph type="body" sz="quarter" idx="13"/>
          </p:nvPr>
        </p:nvSpPr>
        <p:spPr>
          <a:xfrm>
            <a:off x="12463558" y="7364520"/>
            <a:ext cx="10708924" cy="3794403"/>
          </a:xfrm>
          <a:prstGeom prst="rect">
            <a:avLst/>
          </a:prstGeom>
        </p:spPr>
        <p:txBody>
          <a:bodyPr anchor="t"/>
          <a:lstStyle/>
          <a:p>
            <a:pPr>
              <a:defRPr spc="-100"/>
            </a:pPr>
            <a:endParaRPr/>
          </a:p>
        </p:txBody>
      </p:sp>
      <p:sp>
        <p:nvSpPr>
          <p:cNvPr id="105" name="Shape 10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>
            <a:spLocks noGrp="1"/>
          </p:cNvSpPr>
          <p:nvPr>
            <p:ph type="title"/>
          </p:nvPr>
        </p:nvSpPr>
        <p:spPr>
          <a:xfrm>
            <a:off x="1218959" y="547199"/>
            <a:ext cx="21944884" cy="228996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113" name="Shape 113"/>
          <p:cNvSpPr>
            <a:spLocks noGrp="1"/>
          </p:cNvSpPr>
          <p:nvPr>
            <p:ph type="body" sz="quarter" idx="1"/>
          </p:nvPr>
        </p:nvSpPr>
        <p:spPr>
          <a:xfrm>
            <a:off x="1218959" y="3209400"/>
            <a:ext cx="7066082" cy="3794401"/>
          </a:xfrm>
          <a:prstGeom prst="rect">
            <a:avLst/>
          </a:prstGeom>
        </p:spPr>
        <p:txBody>
          <a:bodyPr anchor="t"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14" name="Shape 114"/>
          <p:cNvSpPr>
            <a:spLocks noGrp="1"/>
          </p:cNvSpPr>
          <p:nvPr>
            <p:ph type="body" sz="quarter" idx="13"/>
          </p:nvPr>
        </p:nvSpPr>
        <p:spPr>
          <a:xfrm>
            <a:off x="16058520" y="7364520"/>
            <a:ext cx="7066083" cy="3794403"/>
          </a:xfrm>
          <a:prstGeom prst="rect">
            <a:avLst/>
          </a:prstGeom>
        </p:spPr>
        <p:txBody>
          <a:bodyPr anchor="t"/>
          <a:lstStyle/>
          <a:p>
            <a:pPr>
              <a:defRPr spc="-100"/>
            </a:pPr>
            <a:endParaRPr/>
          </a:p>
        </p:txBody>
      </p:sp>
      <p:sp>
        <p:nvSpPr>
          <p:cNvPr id="115" name="Shape 11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>
            <a:spLocks noGrp="1"/>
          </p:cNvSpPr>
          <p:nvPr>
            <p:ph type="title"/>
          </p:nvPr>
        </p:nvSpPr>
        <p:spPr>
          <a:xfrm>
            <a:off x="1218959" y="547199"/>
            <a:ext cx="21944884" cy="228996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/>
          </a:bodyPr>
          <a:lstStyle>
            <a:lvl1pPr>
              <a:defRPr sz="4400" spc="0"/>
            </a:lvl1pPr>
          </a:lstStyle>
          <a:p>
            <a:r>
              <a:t>Текст заголовка</a:t>
            </a:r>
          </a:p>
        </p:txBody>
      </p:sp>
      <p:sp>
        <p:nvSpPr>
          <p:cNvPr id="130" name="Shape 130"/>
          <p:cNvSpPr>
            <a:spLocks noGrp="1"/>
          </p:cNvSpPr>
          <p:nvPr>
            <p:ph type="body" idx="1"/>
          </p:nvPr>
        </p:nvSpPr>
        <p:spPr>
          <a:xfrm>
            <a:off x="1218959" y="3209400"/>
            <a:ext cx="21944884" cy="7954920"/>
          </a:xfrm>
          <a:prstGeom prst="rect">
            <a:avLst/>
          </a:prstGeom>
        </p:spPr>
        <p:txBody>
          <a:bodyPr/>
          <a:lstStyle>
            <a:lvl1pPr marL="228600" indent="-2286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1pPr>
            <a:lvl2pPr marL="723900" indent="-2667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2pPr>
            <a:lvl3pPr marL="1234438" indent="-320038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3pPr>
            <a:lvl4pPr marL="1727200" indent="-3556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4pPr>
            <a:lvl5pPr marL="2184400" indent="-3556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31" name="Shape 1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>
            <a:spLocks noGrp="1"/>
          </p:cNvSpPr>
          <p:nvPr>
            <p:ph type="title"/>
          </p:nvPr>
        </p:nvSpPr>
        <p:spPr>
          <a:xfrm>
            <a:off x="1218959" y="547199"/>
            <a:ext cx="21944884" cy="228996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/>
          </a:bodyPr>
          <a:lstStyle>
            <a:lvl1pPr>
              <a:defRPr sz="4400" spc="0"/>
            </a:lvl1pPr>
          </a:lstStyle>
          <a:p>
            <a:r>
              <a:t>Текст заголовка</a:t>
            </a:r>
          </a:p>
        </p:txBody>
      </p:sp>
      <p:sp>
        <p:nvSpPr>
          <p:cNvPr id="139" name="Shape 139"/>
          <p:cNvSpPr>
            <a:spLocks noGrp="1"/>
          </p:cNvSpPr>
          <p:nvPr>
            <p:ph type="body" idx="1"/>
          </p:nvPr>
        </p:nvSpPr>
        <p:spPr>
          <a:xfrm>
            <a:off x="1218959" y="3209400"/>
            <a:ext cx="21944884" cy="7954920"/>
          </a:xfrm>
          <a:prstGeom prst="rect">
            <a:avLst/>
          </a:prstGeom>
        </p:spPr>
        <p:txBody>
          <a:bodyPr/>
          <a:lstStyle>
            <a:lvl1pPr marL="228600" indent="-2286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1pPr>
            <a:lvl2pPr marL="723900" indent="-2667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2pPr>
            <a:lvl3pPr marL="1234438" indent="-320038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3pPr>
            <a:lvl4pPr marL="1727200" indent="-3556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4pPr>
            <a:lvl5pPr marL="2184400" indent="-3556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40" name="Shape 14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>
            <a:spLocks noGrp="1"/>
          </p:cNvSpPr>
          <p:nvPr>
            <p:ph type="title"/>
          </p:nvPr>
        </p:nvSpPr>
        <p:spPr>
          <a:xfrm>
            <a:off x="1218959" y="547199"/>
            <a:ext cx="21944884" cy="228996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/>
          </a:bodyPr>
          <a:lstStyle>
            <a:lvl1pPr>
              <a:defRPr sz="4400" spc="0"/>
            </a:lvl1pPr>
          </a:lstStyle>
          <a:p>
            <a:r>
              <a:t>Текст заголовка</a:t>
            </a:r>
          </a:p>
        </p:txBody>
      </p:sp>
      <p:sp>
        <p:nvSpPr>
          <p:cNvPr id="148" name="Shape 148"/>
          <p:cNvSpPr>
            <a:spLocks noGrp="1"/>
          </p:cNvSpPr>
          <p:nvPr>
            <p:ph type="body" sz="half" idx="1"/>
          </p:nvPr>
        </p:nvSpPr>
        <p:spPr>
          <a:xfrm>
            <a:off x="1218959" y="3209400"/>
            <a:ext cx="10708921" cy="7954920"/>
          </a:xfrm>
          <a:prstGeom prst="rect">
            <a:avLst/>
          </a:prstGeom>
        </p:spPr>
        <p:txBody>
          <a:bodyPr/>
          <a:lstStyle>
            <a:lvl1pPr marL="228600" indent="-2286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1pPr>
            <a:lvl2pPr marL="723900" indent="-2667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2pPr>
            <a:lvl3pPr marL="1234438" indent="-320038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3pPr>
            <a:lvl4pPr marL="1727200" indent="-3556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4pPr>
            <a:lvl5pPr marL="2184400" indent="-3556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49" name="Shape 149"/>
          <p:cNvSpPr>
            <a:spLocks noGrp="1"/>
          </p:cNvSpPr>
          <p:nvPr>
            <p:ph type="body" sz="half" idx="13"/>
          </p:nvPr>
        </p:nvSpPr>
        <p:spPr>
          <a:xfrm>
            <a:off x="12463558" y="3209400"/>
            <a:ext cx="10708924" cy="7954920"/>
          </a:xfrm>
          <a:prstGeom prst="rect">
            <a:avLst/>
          </a:prstGeom>
        </p:spPr>
        <p:txBody>
          <a:bodyPr/>
          <a:lstStyle/>
          <a:p>
            <a:pPr>
              <a:defRPr spc="-100"/>
            </a:pPr>
            <a:endParaRPr/>
          </a:p>
        </p:txBody>
      </p:sp>
      <p:sp>
        <p:nvSpPr>
          <p:cNvPr id="150" name="Shape 15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>
            <a:spLocks noGrp="1"/>
          </p:cNvSpPr>
          <p:nvPr>
            <p:ph type="title"/>
          </p:nvPr>
        </p:nvSpPr>
        <p:spPr>
          <a:xfrm>
            <a:off x="1218959" y="547199"/>
            <a:ext cx="21944884" cy="228996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/>
          </a:bodyPr>
          <a:lstStyle>
            <a:lvl1pPr>
              <a:defRPr sz="4400" spc="0"/>
            </a:lvl1pPr>
          </a:lstStyle>
          <a:p>
            <a:r>
              <a:t>Текст заголовка</a:t>
            </a:r>
          </a:p>
        </p:txBody>
      </p:sp>
      <p:sp>
        <p:nvSpPr>
          <p:cNvPr id="158" name="Shape 1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228600" indent="-2286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1pPr>
            <a:lvl2pPr marL="723900" indent="-2667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2pPr>
            <a:lvl3pPr marL="1234438" indent="-320038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3pPr>
            <a:lvl4pPr marL="1727200" indent="-3556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4pPr>
            <a:lvl5pPr marL="2184400" indent="-3556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66" name="Shape 16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>
            <a:spLocks noGrp="1"/>
          </p:cNvSpPr>
          <p:nvPr>
            <p:ph type="title"/>
          </p:nvPr>
        </p:nvSpPr>
        <p:spPr>
          <a:xfrm>
            <a:off x="1218959" y="547199"/>
            <a:ext cx="21944884" cy="228996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/>
          </a:bodyPr>
          <a:lstStyle>
            <a:lvl1pPr>
              <a:defRPr sz="4400" spc="0"/>
            </a:lvl1pPr>
          </a:lstStyle>
          <a:p>
            <a:r>
              <a:t>Текст заголовка</a:t>
            </a:r>
          </a:p>
        </p:txBody>
      </p:sp>
      <p:sp>
        <p:nvSpPr>
          <p:cNvPr id="174" name="Shape 174"/>
          <p:cNvSpPr>
            <a:spLocks noGrp="1"/>
          </p:cNvSpPr>
          <p:nvPr>
            <p:ph type="body" sz="quarter" idx="1"/>
          </p:nvPr>
        </p:nvSpPr>
        <p:spPr>
          <a:xfrm>
            <a:off x="1218959" y="3209400"/>
            <a:ext cx="10708921" cy="3794401"/>
          </a:xfrm>
          <a:prstGeom prst="rect">
            <a:avLst/>
          </a:prstGeom>
        </p:spPr>
        <p:txBody>
          <a:bodyPr/>
          <a:lstStyle>
            <a:lvl1pPr marL="228600" indent="-2286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1pPr>
            <a:lvl2pPr marL="723900" indent="-2667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2pPr>
            <a:lvl3pPr marL="1234438" indent="-320038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3pPr>
            <a:lvl4pPr marL="1727200" indent="-3556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4pPr>
            <a:lvl5pPr marL="2184400" indent="-3556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75" name="Shape 175"/>
          <p:cNvSpPr>
            <a:spLocks noGrp="1"/>
          </p:cNvSpPr>
          <p:nvPr>
            <p:ph type="body" sz="quarter" idx="13"/>
          </p:nvPr>
        </p:nvSpPr>
        <p:spPr>
          <a:xfrm>
            <a:off x="1218957" y="7364520"/>
            <a:ext cx="10708925" cy="3794403"/>
          </a:xfrm>
          <a:prstGeom prst="rect">
            <a:avLst/>
          </a:prstGeom>
        </p:spPr>
        <p:txBody>
          <a:bodyPr/>
          <a:lstStyle/>
          <a:p>
            <a:pPr>
              <a:defRPr spc="-100"/>
            </a:pPr>
            <a:endParaRPr/>
          </a:p>
        </p:txBody>
      </p:sp>
      <p:sp>
        <p:nvSpPr>
          <p:cNvPr id="176" name="Shape 17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>
            <a:spLocks noGrp="1"/>
          </p:cNvSpPr>
          <p:nvPr>
            <p:ph type="title"/>
          </p:nvPr>
        </p:nvSpPr>
        <p:spPr>
          <a:xfrm>
            <a:off x="1218959" y="547199"/>
            <a:ext cx="21944884" cy="228996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19" name="Shape 19"/>
          <p:cNvSpPr>
            <a:spLocks noGrp="1"/>
          </p:cNvSpPr>
          <p:nvPr>
            <p:ph type="body" idx="1"/>
          </p:nvPr>
        </p:nvSpPr>
        <p:spPr>
          <a:xfrm>
            <a:off x="1218959" y="3209400"/>
            <a:ext cx="21944884" cy="7954920"/>
          </a:xfrm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0" name="Shape 2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>
            <a:spLocks noGrp="1"/>
          </p:cNvSpPr>
          <p:nvPr>
            <p:ph type="title"/>
          </p:nvPr>
        </p:nvSpPr>
        <p:spPr>
          <a:xfrm>
            <a:off x="1218959" y="547199"/>
            <a:ext cx="21944884" cy="228996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/>
          </a:bodyPr>
          <a:lstStyle>
            <a:lvl1pPr>
              <a:defRPr sz="4400" spc="0"/>
            </a:lvl1pPr>
          </a:lstStyle>
          <a:p>
            <a:r>
              <a:t>Текст заголовка</a:t>
            </a:r>
          </a:p>
        </p:txBody>
      </p:sp>
      <p:sp>
        <p:nvSpPr>
          <p:cNvPr id="184" name="Shape 184"/>
          <p:cNvSpPr>
            <a:spLocks noGrp="1"/>
          </p:cNvSpPr>
          <p:nvPr>
            <p:ph type="body" sz="half" idx="1"/>
          </p:nvPr>
        </p:nvSpPr>
        <p:spPr>
          <a:xfrm>
            <a:off x="1218959" y="3209400"/>
            <a:ext cx="10708921" cy="7954920"/>
          </a:xfrm>
          <a:prstGeom prst="rect">
            <a:avLst/>
          </a:prstGeom>
        </p:spPr>
        <p:txBody>
          <a:bodyPr/>
          <a:lstStyle>
            <a:lvl1pPr marL="228600" indent="-2286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1pPr>
            <a:lvl2pPr marL="723900" indent="-2667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2pPr>
            <a:lvl3pPr marL="1234438" indent="-320038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3pPr>
            <a:lvl4pPr marL="1727200" indent="-3556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4pPr>
            <a:lvl5pPr marL="2184400" indent="-3556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85" name="Shape 185"/>
          <p:cNvSpPr>
            <a:spLocks noGrp="1"/>
          </p:cNvSpPr>
          <p:nvPr>
            <p:ph type="body" sz="quarter" idx="13"/>
          </p:nvPr>
        </p:nvSpPr>
        <p:spPr>
          <a:xfrm>
            <a:off x="12463558" y="7364520"/>
            <a:ext cx="10708924" cy="3794403"/>
          </a:xfrm>
          <a:prstGeom prst="rect">
            <a:avLst/>
          </a:prstGeom>
        </p:spPr>
        <p:txBody>
          <a:bodyPr/>
          <a:lstStyle/>
          <a:p>
            <a:pPr>
              <a:defRPr spc="-100"/>
            </a:pPr>
            <a:endParaRPr/>
          </a:p>
        </p:txBody>
      </p:sp>
      <p:sp>
        <p:nvSpPr>
          <p:cNvPr id="186" name="Shape 18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hape 193"/>
          <p:cNvSpPr>
            <a:spLocks noGrp="1"/>
          </p:cNvSpPr>
          <p:nvPr>
            <p:ph type="title"/>
          </p:nvPr>
        </p:nvSpPr>
        <p:spPr>
          <a:xfrm>
            <a:off x="1218959" y="547199"/>
            <a:ext cx="21944884" cy="228996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/>
          </a:bodyPr>
          <a:lstStyle>
            <a:lvl1pPr>
              <a:defRPr sz="4400" spc="0"/>
            </a:lvl1pPr>
          </a:lstStyle>
          <a:p>
            <a:r>
              <a:t>Текст заголовка</a:t>
            </a:r>
          </a:p>
        </p:txBody>
      </p:sp>
      <p:sp>
        <p:nvSpPr>
          <p:cNvPr id="194" name="Shape 194"/>
          <p:cNvSpPr>
            <a:spLocks noGrp="1"/>
          </p:cNvSpPr>
          <p:nvPr>
            <p:ph type="body" sz="quarter" idx="1"/>
          </p:nvPr>
        </p:nvSpPr>
        <p:spPr>
          <a:xfrm>
            <a:off x="1218959" y="3209400"/>
            <a:ext cx="10708921" cy="3794401"/>
          </a:xfrm>
          <a:prstGeom prst="rect">
            <a:avLst/>
          </a:prstGeom>
        </p:spPr>
        <p:txBody>
          <a:bodyPr/>
          <a:lstStyle>
            <a:lvl1pPr marL="228600" indent="-2286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1pPr>
            <a:lvl2pPr marL="723900" indent="-2667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2pPr>
            <a:lvl3pPr marL="1234438" indent="-320038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3pPr>
            <a:lvl4pPr marL="1727200" indent="-3556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4pPr>
            <a:lvl5pPr marL="2184400" indent="-3556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95" name="Shape 195"/>
          <p:cNvSpPr>
            <a:spLocks noGrp="1"/>
          </p:cNvSpPr>
          <p:nvPr>
            <p:ph type="body" sz="half" idx="13"/>
          </p:nvPr>
        </p:nvSpPr>
        <p:spPr>
          <a:xfrm>
            <a:off x="1218958" y="7364520"/>
            <a:ext cx="21944884" cy="3794403"/>
          </a:xfrm>
          <a:prstGeom prst="rect">
            <a:avLst/>
          </a:prstGeom>
        </p:spPr>
        <p:txBody>
          <a:bodyPr/>
          <a:lstStyle/>
          <a:p>
            <a:pPr>
              <a:defRPr spc="-100"/>
            </a:pPr>
            <a:endParaRPr/>
          </a:p>
        </p:txBody>
      </p:sp>
      <p:sp>
        <p:nvSpPr>
          <p:cNvPr id="196" name="Shape 19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Shape 203"/>
          <p:cNvSpPr>
            <a:spLocks noGrp="1"/>
          </p:cNvSpPr>
          <p:nvPr>
            <p:ph type="title"/>
          </p:nvPr>
        </p:nvSpPr>
        <p:spPr>
          <a:xfrm>
            <a:off x="1218959" y="547199"/>
            <a:ext cx="21944884" cy="228996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/>
          </a:bodyPr>
          <a:lstStyle>
            <a:lvl1pPr>
              <a:defRPr sz="4400" spc="0"/>
            </a:lvl1pPr>
          </a:lstStyle>
          <a:p>
            <a:r>
              <a:t>Текст заголовка</a:t>
            </a:r>
          </a:p>
        </p:txBody>
      </p:sp>
      <p:sp>
        <p:nvSpPr>
          <p:cNvPr id="204" name="Shape 204"/>
          <p:cNvSpPr>
            <a:spLocks noGrp="1"/>
          </p:cNvSpPr>
          <p:nvPr>
            <p:ph type="body" sz="half" idx="1"/>
          </p:nvPr>
        </p:nvSpPr>
        <p:spPr>
          <a:xfrm>
            <a:off x="1218959" y="3209400"/>
            <a:ext cx="21944884" cy="3794401"/>
          </a:xfrm>
          <a:prstGeom prst="rect">
            <a:avLst/>
          </a:prstGeom>
        </p:spPr>
        <p:txBody>
          <a:bodyPr/>
          <a:lstStyle>
            <a:lvl1pPr marL="228600" indent="-2286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1pPr>
            <a:lvl2pPr marL="723900" indent="-2667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2pPr>
            <a:lvl3pPr marL="1234438" indent="-320038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3pPr>
            <a:lvl4pPr marL="1727200" indent="-3556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4pPr>
            <a:lvl5pPr marL="2184400" indent="-3556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05" name="Shape 205"/>
          <p:cNvSpPr>
            <a:spLocks noGrp="1"/>
          </p:cNvSpPr>
          <p:nvPr>
            <p:ph type="body" sz="half" idx="13"/>
          </p:nvPr>
        </p:nvSpPr>
        <p:spPr>
          <a:xfrm>
            <a:off x="1218958" y="7364520"/>
            <a:ext cx="21944884" cy="3794403"/>
          </a:xfrm>
          <a:prstGeom prst="rect">
            <a:avLst/>
          </a:prstGeom>
        </p:spPr>
        <p:txBody>
          <a:bodyPr/>
          <a:lstStyle/>
          <a:p>
            <a:pPr>
              <a:defRPr spc="-100"/>
            </a:pPr>
            <a:endParaRPr/>
          </a:p>
        </p:txBody>
      </p:sp>
      <p:sp>
        <p:nvSpPr>
          <p:cNvPr id="206" name="Shape 20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Shape 213"/>
          <p:cNvSpPr>
            <a:spLocks noGrp="1"/>
          </p:cNvSpPr>
          <p:nvPr>
            <p:ph type="title"/>
          </p:nvPr>
        </p:nvSpPr>
        <p:spPr>
          <a:xfrm>
            <a:off x="1218959" y="547199"/>
            <a:ext cx="21944884" cy="228996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/>
          </a:bodyPr>
          <a:lstStyle>
            <a:lvl1pPr>
              <a:defRPr sz="4400" spc="0"/>
            </a:lvl1pPr>
          </a:lstStyle>
          <a:p>
            <a:r>
              <a:t>Текст заголовка</a:t>
            </a:r>
          </a:p>
        </p:txBody>
      </p:sp>
      <p:sp>
        <p:nvSpPr>
          <p:cNvPr id="214" name="Shape 214"/>
          <p:cNvSpPr>
            <a:spLocks noGrp="1"/>
          </p:cNvSpPr>
          <p:nvPr>
            <p:ph type="body" sz="quarter" idx="1"/>
          </p:nvPr>
        </p:nvSpPr>
        <p:spPr>
          <a:xfrm>
            <a:off x="1218959" y="3209400"/>
            <a:ext cx="10708921" cy="3794401"/>
          </a:xfrm>
          <a:prstGeom prst="rect">
            <a:avLst/>
          </a:prstGeom>
        </p:spPr>
        <p:txBody>
          <a:bodyPr/>
          <a:lstStyle>
            <a:lvl1pPr marL="228600" indent="-2286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1pPr>
            <a:lvl2pPr marL="723900" indent="-2667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2pPr>
            <a:lvl3pPr marL="1234438" indent="-320038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3pPr>
            <a:lvl4pPr marL="1727200" indent="-3556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4pPr>
            <a:lvl5pPr marL="2184400" indent="-3556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15" name="Shape 215"/>
          <p:cNvSpPr>
            <a:spLocks noGrp="1"/>
          </p:cNvSpPr>
          <p:nvPr>
            <p:ph type="body" sz="quarter" idx="13"/>
          </p:nvPr>
        </p:nvSpPr>
        <p:spPr>
          <a:xfrm>
            <a:off x="12463558" y="7364520"/>
            <a:ext cx="10708924" cy="3794403"/>
          </a:xfrm>
          <a:prstGeom prst="rect">
            <a:avLst/>
          </a:prstGeom>
        </p:spPr>
        <p:txBody>
          <a:bodyPr/>
          <a:lstStyle/>
          <a:p>
            <a:pPr>
              <a:defRPr spc="-100"/>
            </a:pPr>
            <a:endParaRPr/>
          </a:p>
        </p:txBody>
      </p:sp>
      <p:sp>
        <p:nvSpPr>
          <p:cNvPr id="216" name="Shape 21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Shape 223"/>
          <p:cNvSpPr>
            <a:spLocks noGrp="1"/>
          </p:cNvSpPr>
          <p:nvPr>
            <p:ph type="title"/>
          </p:nvPr>
        </p:nvSpPr>
        <p:spPr>
          <a:xfrm>
            <a:off x="1218959" y="547199"/>
            <a:ext cx="21944884" cy="228996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/>
          </a:bodyPr>
          <a:lstStyle>
            <a:lvl1pPr>
              <a:defRPr sz="4400" spc="0"/>
            </a:lvl1pPr>
          </a:lstStyle>
          <a:p>
            <a:r>
              <a:t>Текст заголовка</a:t>
            </a:r>
          </a:p>
        </p:txBody>
      </p:sp>
      <p:sp>
        <p:nvSpPr>
          <p:cNvPr id="224" name="Shape 224"/>
          <p:cNvSpPr>
            <a:spLocks noGrp="1"/>
          </p:cNvSpPr>
          <p:nvPr>
            <p:ph type="body" sz="quarter" idx="1"/>
          </p:nvPr>
        </p:nvSpPr>
        <p:spPr>
          <a:xfrm>
            <a:off x="1218959" y="3209400"/>
            <a:ext cx="7066082" cy="3794401"/>
          </a:xfrm>
          <a:prstGeom prst="rect">
            <a:avLst/>
          </a:prstGeom>
        </p:spPr>
        <p:txBody>
          <a:bodyPr/>
          <a:lstStyle>
            <a:lvl1pPr marL="228600" indent="-2286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1pPr>
            <a:lvl2pPr marL="723900" indent="-2667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2pPr>
            <a:lvl3pPr marL="1234438" indent="-320038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3pPr>
            <a:lvl4pPr marL="1727200" indent="-3556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4pPr>
            <a:lvl5pPr marL="2184400" indent="-3556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25" name="Shape 225"/>
          <p:cNvSpPr>
            <a:spLocks noGrp="1"/>
          </p:cNvSpPr>
          <p:nvPr>
            <p:ph type="body" sz="quarter" idx="13"/>
          </p:nvPr>
        </p:nvSpPr>
        <p:spPr>
          <a:xfrm>
            <a:off x="16058520" y="7364520"/>
            <a:ext cx="7066083" cy="3794403"/>
          </a:xfrm>
          <a:prstGeom prst="rect">
            <a:avLst/>
          </a:prstGeom>
        </p:spPr>
        <p:txBody>
          <a:bodyPr/>
          <a:lstStyle/>
          <a:p>
            <a:pPr>
              <a:defRPr spc="-100"/>
            </a:pPr>
            <a:endParaRPr/>
          </a:p>
        </p:txBody>
      </p:sp>
      <p:sp>
        <p:nvSpPr>
          <p:cNvPr id="226" name="Shape 22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hape 240"/>
          <p:cNvSpPr>
            <a:spLocks noGrp="1"/>
          </p:cNvSpPr>
          <p:nvPr>
            <p:ph type="title"/>
          </p:nvPr>
        </p:nvSpPr>
        <p:spPr>
          <a:xfrm>
            <a:off x="1218959" y="547199"/>
            <a:ext cx="21944884" cy="228996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/>
          </a:bodyPr>
          <a:lstStyle>
            <a:lvl1pPr>
              <a:defRPr sz="4400" spc="0"/>
            </a:lvl1pPr>
          </a:lstStyle>
          <a:p>
            <a:r>
              <a:t>Текст заголовка</a:t>
            </a:r>
          </a:p>
        </p:txBody>
      </p:sp>
      <p:sp>
        <p:nvSpPr>
          <p:cNvPr id="241" name="Shape 241"/>
          <p:cNvSpPr>
            <a:spLocks noGrp="1"/>
          </p:cNvSpPr>
          <p:nvPr>
            <p:ph type="body" idx="1"/>
          </p:nvPr>
        </p:nvSpPr>
        <p:spPr>
          <a:xfrm>
            <a:off x="1218959" y="3209400"/>
            <a:ext cx="21944884" cy="7954920"/>
          </a:xfrm>
          <a:prstGeom prst="rect">
            <a:avLst/>
          </a:prstGeom>
        </p:spPr>
        <p:txBody>
          <a:bodyPr/>
          <a:lstStyle>
            <a:lvl1pPr marL="228600" indent="-2286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1pPr>
            <a:lvl2pPr marL="723900" indent="-2667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2pPr>
            <a:lvl3pPr marL="1234438" indent="-320038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3pPr>
            <a:lvl4pPr marL="1727200" indent="-3556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4pPr>
            <a:lvl5pPr marL="2184400" indent="-3556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42" name="Shape 24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Shape 249"/>
          <p:cNvSpPr>
            <a:spLocks noGrp="1"/>
          </p:cNvSpPr>
          <p:nvPr>
            <p:ph type="title"/>
          </p:nvPr>
        </p:nvSpPr>
        <p:spPr>
          <a:xfrm>
            <a:off x="1218959" y="547199"/>
            <a:ext cx="21944884" cy="228996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/>
          </a:bodyPr>
          <a:lstStyle>
            <a:lvl1pPr>
              <a:defRPr sz="4400" spc="0"/>
            </a:lvl1pPr>
          </a:lstStyle>
          <a:p>
            <a:r>
              <a:t>Текст заголовка</a:t>
            </a:r>
          </a:p>
        </p:txBody>
      </p:sp>
      <p:sp>
        <p:nvSpPr>
          <p:cNvPr id="250" name="Shape 250"/>
          <p:cNvSpPr>
            <a:spLocks noGrp="1"/>
          </p:cNvSpPr>
          <p:nvPr>
            <p:ph type="body" idx="1"/>
          </p:nvPr>
        </p:nvSpPr>
        <p:spPr>
          <a:xfrm>
            <a:off x="1218959" y="3209400"/>
            <a:ext cx="21944884" cy="7954920"/>
          </a:xfrm>
          <a:prstGeom prst="rect">
            <a:avLst/>
          </a:prstGeom>
        </p:spPr>
        <p:txBody>
          <a:bodyPr/>
          <a:lstStyle>
            <a:lvl1pPr marL="228600" indent="-2286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1pPr>
            <a:lvl2pPr marL="723900" indent="-2667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2pPr>
            <a:lvl3pPr marL="1234438" indent="-320038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3pPr>
            <a:lvl4pPr marL="1727200" indent="-3556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4pPr>
            <a:lvl5pPr marL="2184400" indent="-3556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51" name="Shape 25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>
            <a:spLocks noGrp="1"/>
          </p:cNvSpPr>
          <p:nvPr>
            <p:ph type="title"/>
          </p:nvPr>
        </p:nvSpPr>
        <p:spPr>
          <a:xfrm>
            <a:off x="1218959" y="547199"/>
            <a:ext cx="21944884" cy="228996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/>
          </a:bodyPr>
          <a:lstStyle>
            <a:lvl1pPr>
              <a:defRPr sz="4400" spc="0"/>
            </a:lvl1pPr>
          </a:lstStyle>
          <a:p>
            <a:r>
              <a:t>Текст заголовка</a:t>
            </a:r>
          </a:p>
        </p:txBody>
      </p:sp>
      <p:sp>
        <p:nvSpPr>
          <p:cNvPr id="259" name="Shape 259"/>
          <p:cNvSpPr>
            <a:spLocks noGrp="1"/>
          </p:cNvSpPr>
          <p:nvPr>
            <p:ph type="body" sz="half" idx="1"/>
          </p:nvPr>
        </p:nvSpPr>
        <p:spPr>
          <a:xfrm>
            <a:off x="1218959" y="3209400"/>
            <a:ext cx="10708921" cy="7954920"/>
          </a:xfrm>
          <a:prstGeom prst="rect">
            <a:avLst/>
          </a:prstGeom>
        </p:spPr>
        <p:txBody>
          <a:bodyPr/>
          <a:lstStyle>
            <a:lvl1pPr marL="228600" indent="-2286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1pPr>
            <a:lvl2pPr marL="723900" indent="-2667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2pPr>
            <a:lvl3pPr marL="1234438" indent="-320038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3pPr>
            <a:lvl4pPr marL="1727200" indent="-3556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4pPr>
            <a:lvl5pPr marL="2184400" indent="-3556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60" name="Shape 260"/>
          <p:cNvSpPr>
            <a:spLocks noGrp="1"/>
          </p:cNvSpPr>
          <p:nvPr>
            <p:ph type="body" sz="half" idx="13"/>
          </p:nvPr>
        </p:nvSpPr>
        <p:spPr>
          <a:xfrm>
            <a:off x="12463558" y="3209400"/>
            <a:ext cx="10708924" cy="7954920"/>
          </a:xfrm>
          <a:prstGeom prst="rect">
            <a:avLst/>
          </a:prstGeom>
        </p:spPr>
        <p:txBody>
          <a:bodyPr/>
          <a:lstStyle/>
          <a:p>
            <a:pPr>
              <a:defRPr spc="-100"/>
            </a:pPr>
            <a:endParaRPr/>
          </a:p>
        </p:txBody>
      </p:sp>
      <p:sp>
        <p:nvSpPr>
          <p:cNvPr id="261" name="Shape 26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Shape 268"/>
          <p:cNvSpPr>
            <a:spLocks noGrp="1"/>
          </p:cNvSpPr>
          <p:nvPr>
            <p:ph type="title"/>
          </p:nvPr>
        </p:nvSpPr>
        <p:spPr>
          <a:xfrm>
            <a:off x="1218959" y="547199"/>
            <a:ext cx="21944884" cy="228996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/>
          </a:bodyPr>
          <a:lstStyle>
            <a:lvl1pPr>
              <a:defRPr sz="4400" spc="0"/>
            </a:lvl1pPr>
          </a:lstStyle>
          <a:p>
            <a:r>
              <a:t>Текст заголовка</a:t>
            </a:r>
          </a:p>
        </p:txBody>
      </p:sp>
      <p:sp>
        <p:nvSpPr>
          <p:cNvPr id="269" name="Shape 26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>
            <a:spLocks noGrp="1"/>
          </p:cNvSpPr>
          <p:nvPr>
            <p:ph type="title"/>
          </p:nvPr>
        </p:nvSpPr>
        <p:spPr>
          <a:xfrm>
            <a:off x="1218959" y="547199"/>
            <a:ext cx="21944884" cy="228996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28" name="Shape 28"/>
          <p:cNvSpPr>
            <a:spLocks noGrp="1"/>
          </p:cNvSpPr>
          <p:nvPr>
            <p:ph type="body" idx="1"/>
          </p:nvPr>
        </p:nvSpPr>
        <p:spPr>
          <a:xfrm>
            <a:off x="1218959" y="3209400"/>
            <a:ext cx="21944884" cy="7954920"/>
          </a:xfrm>
          <a:prstGeom prst="rect">
            <a:avLst/>
          </a:prstGeom>
        </p:spPr>
        <p:txBody>
          <a:bodyPr anchor="t"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9" name="Shape 2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Shape 276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228600" indent="-2286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1pPr>
            <a:lvl2pPr marL="723900" indent="-2667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2pPr>
            <a:lvl3pPr marL="1234438" indent="-320038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3pPr>
            <a:lvl4pPr marL="1727200" indent="-3556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4pPr>
            <a:lvl5pPr marL="2184400" indent="-3556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77" name="Shape 27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Shape 284"/>
          <p:cNvSpPr>
            <a:spLocks noGrp="1"/>
          </p:cNvSpPr>
          <p:nvPr>
            <p:ph type="title"/>
          </p:nvPr>
        </p:nvSpPr>
        <p:spPr>
          <a:xfrm>
            <a:off x="1218959" y="547199"/>
            <a:ext cx="21944884" cy="228996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/>
          </a:bodyPr>
          <a:lstStyle>
            <a:lvl1pPr>
              <a:defRPr sz="4400" spc="0"/>
            </a:lvl1pPr>
          </a:lstStyle>
          <a:p>
            <a:r>
              <a:t>Текст заголовка</a:t>
            </a:r>
          </a:p>
        </p:txBody>
      </p:sp>
      <p:sp>
        <p:nvSpPr>
          <p:cNvPr id="285" name="Shape 285"/>
          <p:cNvSpPr>
            <a:spLocks noGrp="1"/>
          </p:cNvSpPr>
          <p:nvPr>
            <p:ph type="body" sz="quarter" idx="1"/>
          </p:nvPr>
        </p:nvSpPr>
        <p:spPr>
          <a:xfrm>
            <a:off x="1218959" y="3209400"/>
            <a:ext cx="10708921" cy="3794401"/>
          </a:xfrm>
          <a:prstGeom prst="rect">
            <a:avLst/>
          </a:prstGeom>
        </p:spPr>
        <p:txBody>
          <a:bodyPr/>
          <a:lstStyle>
            <a:lvl1pPr marL="228600" indent="-2286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1pPr>
            <a:lvl2pPr marL="723900" indent="-2667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2pPr>
            <a:lvl3pPr marL="1234438" indent="-320038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3pPr>
            <a:lvl4pPr marL="1727200" indent="-3556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4pPr>
            <a:lvl5pPr marL="2184400" indent="-3556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86" name="Shape 286"/>
          <p:cNvSpPr>
            <a:spLocks noGrp="1"/>
          </p:cNvSpPr>
          <p:nvPr>
            <p:ph type="body" sz="quarter" idx="13"/>
          </p:nvPr>
        </p:nvSpPr>
        <p:spPr>
          <a:xfrm>
            <a:off x="1218957" y="7364520"/>
            <a:ext cx="10708925" cy="3794403"/>
          </a:xfrm>
          <a:prstGeom prst="rect">
            <a:avLst/>
          </a:prstGeom>
        </p:spPr>
        <p:txBody>
          <a:bodyPr/>
          <a:lstStyle/>
          <a:p>
            <a:pPr>
              <a:defRPr spc="-100"/>
            </a:pPr>
            <a:endParaRPr/>
          </a:p>
        </p:txBody>
      </p:sp>
      <p:sp>
        <p:nvSpPr>
          <p:cNvPr id="287" name="Shape 28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Shape 294"/>
          <p:cNvSpPr>
            <a:spLocks noGrp="1"/>
          </p:cNvSpPr>
          <p:nvPr>
            <p:ph type="title"/>
          </p:nvPr>
        </p:nvSpPr>
        <p:spPr>
          <a:xfrm>
            <a:off x="1218959" y="547199"/>
            <a:ext cx="21944884" cy="228996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/>
          </a:bodyPr>
          <a:lstStyle>
            <a:lvl1pPr>
              <a:defRPr sz="4400" spc="0"/>
            </a:lvl1pPr>
          </a:lstStyle>
          <a:p>
            <a:r>
              <a:t>Текст заголовка</a:t>
            </a:r>
          </a:p>
        </p:txBody>
      </p:sp>
      <p:sp>
        <p:nvSpPr>
          <p:cNvPr id="295" name="Shape 295"/>
          <p:cNvSpPr>
            <a:spLocks noGrp="1"/>
          </p:cNvSpPr>
          <p:nvPr>
            <p:ph type="body" sz="half" idx="1"/>
          </p:nvPr>
        </p:nvSpPr>
        <p:spPr>
          <a:xfrm>
            <a:off x="1218959" y="3209400"/>
            <a:ext cx="10708921" cy="7954920"/>
          </a:xfrm>
          <a:prstGeom prst="rect">
            <a:avLst/>
          </a:prstGeom>
        </p:spPr>
        <p:txBody>
          <a:bodyPr/>
          <a:lstStyle>
            <a:lvl1pPr marL="228600" indent="-2286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1pPr>
            <a:lvl2pPr marL="723900" indent="-2667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2pPr>
            <a:lvl3pPr marL="1234438" indent="-320038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3pPr>
            <a:lvl4pPr marL="1727200" indent="-3556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4pPr>
            <a:lvl5pPr marL="2184400" indent="-3556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96" name="Shape 296"/>
          <p:cNvSpPr>
            <a:spLocks noGrp="1"/>
          </p:cNvSpPr>
          <p:nvPr>
            <p:ph type="body" sz="quarter" idx="13"/>
          </p:nvPr>
        </p:nvSpPr>
        <p:spPr>
          <a:xfrm>
            <a:off x="12463558" y="7364520"/>
            <a:ext cx="10708924" cy="3794403"/>
          </a:xfrm>
          <a:prstGeom prst="rect">
            <a:avLst/>
          </a:prstGeom>
        </p:spPr>
        <p:txBody>
          <a:bodyPr/>
          <a:lstStyle/>
          <a:p>
            <a:pPr>
              <a:defRPr spc="-100"/>
            </a:pPr>
            <a:endParaRPr/>
          </a:p>
        </p:txBody>
      </p:sp>
      <p:sp>
        <p:nvSpPr>
          <p:cNvPr id="297" name="Shape 29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Shape 304"/>
          <p:cNvSpPr>
            <a:spLocks noGrp="1"/>
          </p:cNvSpPr>
          <p:nvPr>
            <p:ph type="title"/>
          </p:nvPr>
        </p:nvSpPr>
        <p:spPr>
          <a:xfrm>
            <a:off x="1218959" y="547199"/>
            <a:ext cx="21944884" cy="228996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/>
          </a:bodyPr>
          <a:lstStyle>
            <a:lvl1pPr>
              <a:defRPr sz="4400" spc="0"/>
            </a:lvl1pPr>
          </a:lstStyle>
          <a:p>
            <a:r>
              <a:t>Текст заголовка</a:t>
            </a:r>
          </a:p>
        </p:txBody>
      </p:sp>
      <p:sp>
        <p:nvSpPr>
          <p:cNvPr id="305" name="Shape 305"/>
          <p:cNvSpPr>
            <a:spLocks noGrp="1"/>
          </p:cNvSpPr>
          <p:nvPr>
            <p:ph type="body" sz="quarter" idx="1"/>
          </p:nvPr>
        </p:nvSpPr>
        <p:spPr>
          <a:xfrm>
            <a:off x="1218959" y="3209400"/>
            <a:ext cx="10708921" cy="3794401"/>
          </a:xfrm>
          <a:prstGeom prst="rect">
            <a:avLst/>
          </a:prstGeom>
        </p:spPr>
        <p:txBody>
          <a:bodyPr/>
          <a:lstStyle>
            <a:lvl1pPr marL="228600" indent="-2286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1pPr>
            <a:lvl2pPr marL="723900" indent="-2667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2pPr>
            <a:lvl3pPr marL="1234438" indent="-320038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3pPr>
            <a:lvl4pPr marL="1727200" indent="-3556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4pPr>
            <a:lvl5pPr marL="2184400" indent="-3556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06" name="Shape 306"/>
          <p:cNvSpPr>
            <a:spLocks noGrp="1"/>
          </p:cNvSpPr>
          <p:nvPr>
            <p:ph type="body" sz="half" idx="13"/>
          </p:nvPr>
        </p:nvSpPr>
        <p:spPr>
          <a:xfrm>
            <a:off x="1218958" y="7364520"/>
            <a:ext cx="21944884" cy="3794403"/>
          </a:xfrm>
          <a:prstGeom prst="rect">
            <a:avLst/>
          </a:prstGeom>
        </p:spPr>
        <p:txBody>
          <a:bodyPr/>
          <a:lstStyle/>
          <a:p>
            <a:pPr>
              <a:defRPr spc="-100"/>
            </a:pPr>
            <a:endParaRPr/>
          </a:p>
        </p:txBody>
      </p:sp>
      <p:sp>
        <p:nvSpPr>
          <p:cNvPr id="307" name="Shape 30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Shape 314"/>
          <p:cNvSpPr>
            <a:spLocks noGrp="1"/>
          </p:cNvSpPr>
          <p:nvPr>
            <p:ph type="title"/>
          </p:nvPr>
        </p:nvSpPr>
        <p:spPr>
          <a:xfrm>
            <a:off x="1218959" y="547199"/>
            <a:ext cx="21944884" cy="228996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/>
          </a:bodyPr>
          <a:lstStyle>
            <a:lvl1pPr>
              <a:defRPr sz="4400" spc="0"/>
            </a:lvl1pPr>
          </a:lstStyle>
          <a:p>
            <a:r>
              <a:t>Текст заголовка</a:t>
            </a:r>
          </a:p>
        </p:txBody>
      </p:sp>
      <p:sp>
        <p:nvSpPr>
          <p:cNvPr id="315" name="Shape 315"/>
          <p:cNvSpPr>
            <a:spLocks noGrp="1"/>
          </p:cNvSpPr>
          <p:nvPr>
            <p:ph type="body" sz="half" idx="1"/>
          </p:nvPr>
        </p:nvSpPr>
        <p:spPr>
          <a:xfrm>
            <a:off x="1218959" y="3209400"/>
            <a:ext cx="21944884" cy="3794401"/>
          </a:xfrm>
          <a:prstGeom prst="rect">
            <a:avLst/>
          </a:prstGeom>
        </p:spPr>
        <p:txBody>
          <a:bodyPr/>
          <a:lstStyle>
            <a:lvl1pPr marL="228600" indent="-2286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1pPr>
            <a:lvl2pPr marL="723900" indent="-2667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2pPr>
            <a:lvl3pPr marL="1234438" indent="-320038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3pPr>
            <a:lvl4pPr marL="1727200" indent="-3556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4pPr>
            <a:lvl5pPr marL="2184400" indent="-3556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16" name="Shape 316"/>
          <p:cNvSpPr>
            <a:spLocks noGrp="1"/>
          </p:cNvSpPr>
          <p:nvPr>
            <p:ph type="body" sz="half" idx="13"/>
          </p:nvPr>
        </p:nvSpPr>
        <p:spPr>
          <a:xfrm>
            <a:off x="1218958" y="7364520"/>
            <a:ext cx="21944884" cy="3794403"/>
          </a:xfrm>
          <a:prstGeom prst="rect">
            <a:avLst/>
          </a:prstGeom>
        </p:spPr>
        <p:txBody>
          <a:bodyPr/>
          <a:lstStyle/>
          <a:p>
            <a:pPr>
              <a:defRPr spc="-100"/>
            </a:pPr>
            <a:endParaRPr/>
          </a:p>
        </p:txBody>
      </p:sp>
      <p:sp>
        <p:nvSpPr>
          <p:cNvPr id="317" name="Shape 31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>
            <a:spLocks noGrp="1"/>
          </p:cNvSpPr>
          <p:nvPr>
            <p:ph type="title"/>
          </p:nvPr>
        </p:nvSpPr>
        <p:spPr>
          <a:xfrm>
            <a:off x="1218959" y="547199"/>
            <a:ext cx="21944884" cy="228996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/>
          </a:bodyPr>
          <a:lstStyle>
            <a:lvl1pPr>
              <a:defRPr sz="4400" spc="0"/>
            </a:lvl1pPr>
          </a:lstStyle>
          <a:p>
            <a:r>
              <a:t>Текст заголовка</a:t>
            </a:r>
          </a:p>
        </p:txBody>
      </p:sp>
      <p:sp>
        <p:nvSpPr>
          <p:cNvPr id="325" name="Shape 325"/>
          <p:cNvSpPr>
            <a:spLocks noGrp="1"/>
          </p:cNvSpPr>
          <p:nvPr>
            <p:ph type="body" sz="quarter" idx="1"/>
          </p:nvPr>
        </p:nvSpPr>
        <p:spPr>
          <a:xfrm>
            <a:off x="1218959" y="3209400"/>
            <a:ext cx="10708921" cy="3794401"/>
          </a:xfrm>
          <a:prstGeom prst="rect">
            <a:avLst/>
          </a:prstGeom>
        </p:spPr>
        <p:txBody>
          <a:bodyPr/>
          <a:lstStyle>
            <a:lvl1pPr marL="228600" indent="-2286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1pPr>
            <a:lvl2pPr marL="723900" indent="-2667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2pPr>
            <a:lvl3pPr marL="1234438" indent="-320038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3pPr>
            <a:lvl4pPr marL="1727200" indent="-3556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4pPr>
            <a:lvl5pPr marL="2184400" indent="-3556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26" name="Shape 326"/>
          <p:cNvSpPr>
            <a:spLocks noGrp="1"/>
          </p:cNvSpPr>
          <p:nvPr>
            <p:ph type="body" sz="quarter" idx="13"/>
          </p:nvPr>
        </p:nvSpPr>
        <p:spPr>
          <a:xfrm>
            <a:off x="12463558" y="7364520"/>
            <a:ext cx="10708924" cy="3794403"/>
          </a:xfrm>
          <a:prstGeom prst="rect">
            <a:avLst/>
          </a:prstGeom>
        </p:spPr>
        <p:txBody>
          <a:bodyPr/>
          <a:lstStyle/>
          <a:p>
            <a:pPr>
              <a:defRPr spc="-100"/>
            </a:pPr>
            <a:endParaRPr/>
          </a:p>
        </p:txBody>
      </p:sp>
      <p:sp>
        <p:nvSpPr>
          <p:cNvPr id="327" name="Shape 32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Shape 334"/>
          <p:cNvSpPr>
            <a:spLocks noGrp="1"/>
          </p:cNvSpPr>
          <p:nvPr>
            <p:ph type="title"/>
          </p:nvPr>
        </p:nvSpPr>
        <p:spPr>
          <a:xfrm>
            <a:off x="1218959" y="547199"/>
            <a:ext cx="21944884" cy="228996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/>
          </a:bodyPr>
          <a:lstStyle>
            <a:lvl1pPr>
              <a:defRPr sz="4400" spc="0"/>
            </a:lvl1pPr>
          </a:lstStyle>
          <a:p>
            <a:r>
              <a:t>Текст заголовка</a:t>
            </a:r>
          </a:p>
        </p:txBody>
      </p:sp>
      <p:sp>
        <p:nvSpPr>
          <p:cNvPr id="335" name="Shape 335"/>
          <p:cNvSpPr>
            <a:spLocks noGrp="1"/>
          </p:cNvSpPr>
          <p:nvPr>
            <p:ph type="body" sz="quarter" idx="1"/>
          </p:nvPr>
        </p:nvSpPr>
        <p:spPr>
          <a:xfrm>
            <a:off x="1218959" y="3209400"/>
            <a:ext cx="7066082" cy="3794401"/>
          </a:xfrm>
          <a:prstGeom prst="rect">
            <a:avLst/>
          </a:prstGeom>
        </p:spPr>
        <p:txBody>
          <a:bodyPr/>
          <a:lstStyle>
            <a:lvl1pPr marL="228600" indent="-2286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1pPr>
            <a:lvl2pPr marL="723900" indent="-2667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2pPr>
            <a:lvl3pPr marL="1234438" indent="-320038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3pPr>
            <a:lvl4pPr marL="1727200" indent="-3556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4pPr>
            <a:lvl5pPr marL="2184400" indent="-3556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36" name="Shape 336"/>
          <p:cNvSpPr>
            <a:spLocks noGrp="1"/>
          </p:cNvSpPr>
          <p:nvPr>
            <p:ph type="body" sz="quarter" idx="13"/>
          </p:nvPr>
        </p:nvSpPr>
        <p:spPr>
          <a:xfrm>
            <a:off x="16058520" y="7364520"/>
            <a:ext cx="7066083" cy="3794403"/>
          </a:xfrm>
          <a:prstGeom prst="rect">
            <a:avLst/>
          </a:prstGeom>
        </p:spPr>
        <p:txBody>
          <a:bodyPr/>
          <a:lstStyle/>
          <a:p>
            <a:pPr>
              <a:defRPr spc="-100"/>
            </a:pPr>
            <a:endParaRPr/>
          </a:p>
        </p:txBody>
      </p:sp>
      <p:sp>
        <p:nvSpPr>
          <p:cNvPr id="337" name="Shape 33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>
            <a:spLocks noGrp="1"/>
          </p:cNvSpPr>
          <p:nvPr>
            <p:ph type="title"/>
          </p:nvPr>
        </p:nvSpPr>
        <p:spPr>
          <a:xfrm>
            <a:off x="1218959" y="547199"/>
            <a:ext cx="21944884" cy="228996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37" name="Shape 37"/>
          <p:cNvSpPr>
            <a:spLocks noGrp="1"/>
          </p:cNvSpPr>
          <p:nvPr>
            <p:ph type="body" sz="half" idx="1"/>
          </p:nvPr>
        </p:nvSpPr>
        <p:spPr>
          <a:xfrm>
            <a:off x="1218959" y="3209400"/>
            <a:ext cx="10708921" cy="7954920"/>
          </a:xfrm>
          <a:prstGeom prst="rect">
            <a:avLst/>
          </a:prstGeom>
        </p:spPr>
        <p:txBody>
          <a:bodyPr anchor="t"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8" name="Shape 38"/>
          <p:cNvSpPr>
            <a:spLocks noGrp="1"/>
          </p:cNvSpPr>
          <p:nvPr>
            <p:ph type="body" sz="half" idx="13"/>
          </p:nvPr>
        </p:nvSpPr>
        <p:spPr>
          <a:xfrm>
            <a:off x="12463558" y="3209400"/>
            <a:ext cx="10708924" cy="7954920"/>
          </a:xfrm>
          <a:prstGeom prst="rect">
            <a:avLst/>
          </a:prstGeom>
        </p:spPr>
        <p:txBody>
          <a:bodyPr anchor="t"/>
          <a:lstStyle/>
          <a:p>
            <a:pPr>
              <a:defRPr spc="-100"/>
            </a:pPr>
            <a:endParaRPr/>
          </a:p>
        </p:txBody>
      </p:sp>
      <p:sp>
        <p:nvSpPr>
          <p:cNvPr id="39" name="Shape 3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>
            <a:spLocks noGrp="1"/>
          </p:cNvSpPr>
          <p:nvPr>
            <p:ph type="title"/>
          </p:nvPr>
        </p:nvSpPr>
        <p:spPr>
          <a:xfrm>
            <a:off x="1218959" y="547199"/>
            <a:ext cx="21944884" cy="228996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47" name="Shape 4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55" name="Shape 5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>
            <a:spLocks noGrp="1"/>
          </p:cNvSpPr>
          <p:nvPr>
            <p:ph type="title"/>
          </p:nvPr>
        </p:nvSpPr>
        <p:spPr>
          <a:xfrm>
            <a:off x="1218959" y="547199"/>
            <a:ext cx="21944884" cy="228996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63" name="Shape 63"/>
          <p:cNvSpPr>
            <a:spLocks noGrp="1"/>
          </p:cNvSpPr>
          <p:nvPr>
            <p:ph type="body" sz="quarter" idx="1"/>
          </p:nvPr>
        </p:nvSpPr>
        <p:spPr>
          <a:xfrm>
            <a:off x="1218959" y="3209400"/>
            <a:ext cx="10708921" cy="3794401"/>
          </a:xfrm>
          <a:prstGeom prst="rect">
            <a:avLst/>
          </a:prstGeom>
        </p:spPr>
        <p:txBody>
          <a:bodyPr anchor="t"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64" name="Shape 64"/>
          <p:cNvSpPr>
            <a:spLocks noGrp="1"/>
          </p:cNvSpPr>
          <p:nvPr>
            <p:ph type="body" sz="quarter" idx="13"/>
          </p:nvPr>
        </p:nvSpPr>
        <p:spPr>
          <a:xfrm>
            <a:off x="1218957" y="7364520"/>
            <a:ext cx="10708925" cy="3794403"/>
          </a:xfrm>
          <a:prstGeom prst="rect">
            <a:avLst/>
          </a:prstGeom>
        </p:spPr>
        <p:txBody>
          <a:bodyPr anchor="t"/>
          <a:lstStyle/>
          <a:p>
            <a:pPr>
              <a:defRPr spc="-100"/>
            </a:pPr>
            <a:endParaRPr/>
          </a:p>
        </p:txBody>
      </p:sp>
      <p:sp>
        <p:nvSpPr>
          <p:cNvPr id="65" name="Shape 6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>
            <a:spLocks noGrp="1"/>
          </p:cNvSpPr>
          <p:nvPr>
            <p:ph type="title"/>
          </p:nvPr>
        </p:nvSpPr>
        <p:spPr>
          <a:xfrm>
            <a:off x="1218959" y="547199"/>
            <a:ext cx="21944884" cy="228996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73" name="Shape 73"/>
          <p:cNvSpPr>
            <a:spLocks noGrp="1"/>
          </p:cNvSpPr>
          <p:nvPr>
            <p:ph type="body" sz="half" idx="1"/>
          </p:nvPr>
        </p:nvSpPr>
        <p:spPr>
          <a:xfrm>
            <a:off x="1218959" y="3209400"/>
            <a:ext cx="10708921" cy="7954920"/>
          </a:xfrm>
          <a:prstGeom prst="rect">
            <a:avLst/>
          </a:prstGeom>
        </p:spPr>
        <p:txBody>
          <a:bodyPr anchor="t"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74" name="Shape 74"/>
          <p:cNvSpPr>
            <a:spLocks noGrp="1"/>
          </p:cNvSpPr>
          <p:nvPr>
            <p:ph type="body" sz="quarter" idx="13"/>
          </p:nvPr>
        </p:nvSpPr>
        <p:spPr>
          <a:xfrm>
            <a:off x="12463558" y="7364520"/>
            <a:ext cx="10708924" cy="3794403"/>
          </a:xfrm>
          <a:prstGeom prst="rect">
            <a:avLst/>
          </a:prstGeom>
        </p:spPr>
        <p:txBody>
          <a:bodyPr anchor="t"/>
          <a:lstStyle/>
          <a:p>
            <a:pPr>
              <a:defRPr spc="-100"/>
            </a:pPr>
            <a:endParaRPr/>
          </a:p>
        </p:txBody>
      </p:sp>
      <p:sp>
        <p:nvSpPr>
          <p:cNvPr id="75" name="Shape 7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>
            <a:spLocks noGrp="1"/>
          </p:cNvSpPr>
          <p:nvPr>
            <p:ph type="title"/>
          </p:nvPr>
        </p:nvSpPr>
        <p:spPr>
          <a:xfrm>
            <a:off x="1218959" y="547199"/>
            <a:ext cx="21944884" cy="228996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83" name="Shape 83"/>
          <p:cNvSpPr>
            <a:spLocks noGrp="1"/>
          </p:cNvSpPr>
          <p:nvPr>
            <p:ph type="body" sz="quarter" idx="1"/>
          </p:nvPr>
        </p:nvSpPr>
        <p:spPr>
          <a:xfrm>
            <a:off x="1218959" y="3209400"/>
            <a:ext cx="10708921" cy="3794401"/>
          </a:xfrm>
          <a:prstGeom prst="rect">
            <a:avLst/>
          </a:prstGeom>
        </p:spPr>
        <p:txBody>
          <a:bodyPr anchor="t"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84" name="Shape 84"/>
          <p:cNvSpPr>
            <a:spLocks noGrp="1"/>
          </p:cNvSpPr>
          <p:nvPr>
            <p:ph type="body" sz="half" idx="13"/>
          </p:nvPr>
        </p:nvSpPr>
        <p:spPr>
          <a:xfrm>
            <a:off x="1218958" y="7364520"/>
            <a:ext cx="21944884" cy="3794403"/>
          </a:xfrm>
          <a:prstGeom prst="rect">
            <a:avLst/>
          </a:prstGeom>
        </p:spPr>
        <p:txBody>
          <a:bodyPr anchor="t"/>
          <a:lstStyle/>
          <a:p>
            <a:pPr>
              <a:defRPr spc="-100"/>
            </a:pPr>
            <a:endParaRPr/>
          </a:p>
        </p:txBody>
      </p:sp>
      <p:sp>
        <p:nvSpPr>
          <p:cNvPr id="85" name="Shape 8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body" idx="1"/>
          </p:nvPr>
        </p:nvSpPr>
        <p:spPr>
          <a:xfrm>
            <a:off x="1218959" y="547199"/>
            <a:ext cx="21944884" cy="106160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normAutofit/>
          </a:bodyPr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" name="Shape 3"/>
          <p:cNvSpPr>
            <a:spLocks noGrp="1"/>
          </p:cNvSpPr>
          <p:nvPr>
            <p:ph type="title"/>
          </p:nvPr>
        </p:nvSpPr>
        <p:spPr>
          <a:xfrm>
            <a:off x="3653366" y="2743200"/>
            <a:ext cx="19507201" cy="930275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17475200" y="12497411"/>
            <a:ext cx="438329" cy="430579"/>
          </a:xfrm>
          <a:prstGeom prst="rect">
            <a:avLst/>
          </a:prstGeom>
          <a:ln w="12700">
            <a:miter lim="400000"/>
          </a:ln>
        </p:spPr>
        <p:txBody>
          <a:bodyPr wrap="none" lIns="85678" tIns="85678" rIns="85678" bIns="85678" anchor="ctr">
            <a:spAutoFit/>
          </a:bodyPr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  <p:sldLayoutId id="2147483683" r:id="rId35"/>
    <p:sldLayoutId id="2147483684" r:id="rId36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-1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-1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-1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-1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-1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-1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-1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-1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-1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9pPr>
    </p:titleStyle>
    <p:bodyStyle>
      <a:lvl1pPr marL="431999" marR="0" indent="-323998" algn="l" defTabSz="914400" rtl="0" latinLnBrk="0">
        <a:lnSpc>
          <a:spcPct val="90000"/>
        </a:lnSpc>
        <a:spcBef>
          <a:spcPts val="1400"/>
        </a:spcBef>
        <a:spcAft>
          <a:spcPts val="0"/>
        </a:spcAft>
        <a:buClr>
          <a:srgbClr val="000000"/>
        </a:buClr>
        <a:buSzPct val="45000"/>
        <a:buFont typeface="Wingdings"/>
        <a:buChar char="●"/>
        <a:tabLst/>
        <a:defRPr sz="5200" b="0" i="0" u="none" strike="noStrike" cap="none" spc="-1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1pPr>
      <a:lvl2pPr marL="863999" marR="0" indent="-323999" algn="l" defTabSz="914400" rtl="0" latinLnBrk="0">
        <a:lnSpc>
          <a:spcPct val="90000"/>
        </a:lnSpc>
        <a:spcBef>
          <a:spcPts val="1400"/>
        </a:spcBef>
        <a:spcAft>
          <a:spcPts val="0"/>
        </a:spcAft>
        <a:buClr>
          <a:srgbClr val="000000"/>
        </a:buClr>
        <a:buSzPct val="75000"/>
        <a:buFont typeface="Wingdings"/>
        <a:buChar char="−"/>
        <a:tabLst/>
        <a:defRPr sz="5200" b="0" i="0" u="none" strike="noStrike" cap="none" spc="-1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2pPr>
      <a:lvl3pPr marL="1295998" marR="0" indent="-288000" algn="l" defTabSz="914400" rtl="0" latinLnBrk="0">
        <a:lnSpc>
          <a:spcPct val="90000"/>
        </a:lnSpc>
        <a:spcBef>
          <a:spcPts val="1400"/>
        </a:spcBef>
        <a:spcAft>
          <a:spcPts val="0"/>
        </a:spcAft>
        <a:buClr>
          <a:srgbClr val="000000"/>
        </a:buClr>
        <a:buSzPct val="45000"/>
        <a:buFont typeface="Wingdings"/>
        <a:buChar char="●"/>
        <a:tabLst/>
        <a:defRPr sz="5200" b="0" i="0" u="none" strike="noStrike" cap="none" spc="-1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3pPr>
      <a:lvl4pPr marL="1727998" marR="0" indent="-215999" algn="l" defTabSz="914400" rtl="0" latinLnBrk="0">
        <a:lnSpc>
          <a:spcPct val="90000"/>
        </a:lnSpc>
        <a:spcBef>
          <a:spcPts val="1400"/>
        </a:spcBef>
        <a:spcAft>
          <a:spcPts val="0"/>
        </a:spcAft>
        <a:buClr>
          <a:srgbClr val="000000"/>
        </a:buClr>
        <a:buSzPct val="75000"/>
        <a:buFont typeface="Wingdings"/>
        <a:buChar char="−"/>
        <a:tabLst/>
        <a:defRPr sz="5200" b="0" i="0" u="none" strike="noStrike" cap="none" spc="-1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4pPr>
      <a:lvl5pPr marL="2505598" marR="0" indent="-561600" algn="l" defTabSz="914400" rtl="0" latinLnBrk="0">
        <a:lnSpc>
          <a:spcPct val="90000"/>
        </a:lnSpc>
        <a:spcBef>
          <a:spcPts val="1400"/>
        </a:spcBef>
        <a:spcAft>
          <a:spcPts val="0"/>
        </a:spcAft>
        <a:buClr>
          <a:srgbClr val="000000"/>
        </a:buClr>
        <a:buSzPct val="45000"/>
        <a:buFont typeface="Wingdings"/>
        <a:buChar char="●"/>
        <a:tabLst/>
        <a:defRPr sz="5200" b="0" i="0" u="none" strike="noStrike" cap="none" spc="-1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5pPr>
      <a:lvl6pPr marL="2937598" marR="0" indent="-561600" algn="l" defTabSz="914400" rtl="0" latinLnBrk="0">
        <a:lnSpc>
          <a:spcPct val="90000"/>
        </a:lnSpc>
        <a:spcBef>
          <a:spcPts val="1400"/>
        </a:spcBef>
        <a:spcAft>
          <a:spcPts val="0"/>
        </a:spcAft>
        <a:buClr>
          <a:srgbClr val="000000"/>
        </a:buClr>
        <a:buSzPct val="45000"/>
        <a:buFont typeface="Wingdings"/>
        <a:buChar char="●"/>
        <a:tabLst/>
        <a:defRPr sz="5200" b="0" i="0" u="none" strike="noStrike" cap="none" spc="-1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6pPr>
      <a:lvl7pPr marL="3369597" marR="0" indent="-561599" algn="l" defTabSz="914400" rtl="0" latinLnBrk="0">
        <a:lnSpc>
          <a:spcPct val="90000"/>
        </a:lnSpc>
        <a:spcBef>
          <a:spcPts val="1400"/>
        </a:spcBef>
        <a:spcAft>
          <a:spcPts val="0"/>
        </a:spcAft>
        <a:buClr>
          <a:srgbClr val="000000"/>
        </a:buClr>
        <a:buSzPct val="45000"/>
        <a:buFont typeface="Wingdings"/>
        <a:buChar char="●"/>
        <a:tabLst/>
        <a:defRPr sz="5200" b="0" i="0" u="none" strike="noStrike" cap="none" spc="-1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7pPr>
      <a:lvl8pPr marL="3860800" marR="0" indent="-660400" algn="l" defTabSz="914400" rtl="0" latinLnBrk="0">
        <a:lnSpc>
          <a:spcPct val="90000"/>
        </a:lnSpc>
        <a:spcBef>
          <a:spcPts val="1400"/>
        </a:spcBef>
        <a:spcAft>
          <a:spcPts val="0"/>
        </a:spcAft>
        <a:buClr>
          <a:srgbClr val="000000"/>
        </a:buClr>
        <a:buSzPct val="100000"/>
        <a:buFont typeface="Wingdings"/>
        <a:buChar char="•"/>
        <a:tabLst/>
        <a:defRPr sz="5200" b="0" i="0" u="none" strike="noStrike" cap="none" spc="-1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8pPr>
      <a:lvl9pPr marL="4318000" marR="0" indent="-660400" algn="l" defTabSz="914400" rtl="0" latinLnBrk="0">
        <a:lnSpc>
          <a:spcPct val="90000"/>
        </a:lnSpc>
        <a:spcBef>
          <a:spcPts val="1400"/>
        </a:spcBef>
        <a:spcAft>
          <a:spcPts val="0"/>
        </a:spcAft>
        <a:buClr>
          <a:srgbClr val="000000"/>
        </a:buClr>
        <a:buSzPct val="100000"/>
        <a:buFont typeface="Wingdings"/>
        <a:buChar char="•"/>
        <a:tabLst/>
        <a:defRPr sz="5200" b="0" i="0" u="none" strike="noStrike" cap="none" spc="-1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9pPr>
    </p:bodyStyle>
    <p:other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3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1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Shape 346"/>
          <p:cNvSpPr/>
          <p:nvPr/>
        </p:nvSpPr>
        <p:spPr>
          <a:xfrm>
            <a:off x="-68064" y="-87908"/>
            <a:ext cx="24520130" cy="13891816"/>
          </a:xfrm>
          <a:prstGeom prst="rect">
            <a:avLst/>
          </a:prstGeom>
          <a:gradFill>
            <a:gsLst>
              <a:gs pos="0">
                <a:srgbClr val="F08B34"/>
              </a:gs>
              <a:gs pos="100000">
                <a:srgbClr val="F6B53D"/>
              </a:gs>
            </a:gsLst>
            <a:lin ang="19283378"/>
          </a:gradFill>
          <a:ln w="12700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8" tIns="45718" rIns="45718" bIns="45718" anchor="ctr"/>
          <a:lstStyle/>
          <a:p>
            <a:endParaRPr/>
          </a:p>
        </p:txBody>
      </p:sp>
      <p:sp>
        <p:nvSpPr>
          <p:cNvPr id="347" name="Shape 347"/>
          <p:cNvSpPr/>
          <p:nvPr/>
        </p:nvSpPr>
        <p:spPr>
          <a:xfrm>
            <a:off x="9614638" y="3311878"/>
            <a:ext cx="18377321" cy="56577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85678" tIns="85678" rIns="85678" bIns="85678">
            <a:spAutoFit/>
          </a:bodyPr>
          <a:lstStyle/>
          <a:p>
            <a:pPr>
              <a:lnSpc>
                <a:spcPct val="80000"/>
              </a:lnSpc>
              <a:defRPr sz="20000" b="1" spc="-1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Colostrum</a:t>
            </a:r>
          </a:p>
          <a:p>
            <a:pPr>
              <a:lnSpc>
                <a:spcPct val="80000"/>
              </a:lnSpc>
              <a:defRPr sz="20000" b="1" spc="-1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Plus</a:t>
            </a:r>
          </a:p>
        </p:txBody>
      </p:sp>
      <p:pic>
        <p:nvPicPr>
          <p:cNvPr id="348" name="image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18796680" y="1651679"/>
            <a:ext cx="3489483" cy="613443"/>
          </a:xfrm>
          <a:prstGeom prst="rect">
            <a:avLst/>
          </a:prstGeom>
          <a:ln w="12700">
            <a:miter lim="400000"/>
          </a:ln>
        </p:spPr>
      </p:pic>
      <p:sp>
        <p:nvSpPr>
          <p:cNvPr id="349" name="Shape 349"/>
          <p:cNvSpPr/>
          <p:nvPr/>
        </p:nvSpPr>
        <p:spPr>
          <a:xfrm>
            <a:off x="9805140" y="9562238"/>
            <a:ext cx="14127481" cy="10227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85678" tIns="85678" rIns="85678" bIns="85678">
            <a:spAutoFit/>
          </a:bodyPr>
          <a:lstStyle/>
          <a:p>
            <a:pPr>
              <a:lnSpc>
                <a:spcPct val="140000"/>
              </a:lnSpc>
              <a:defRPr sz="6000" b="1">
                <a:solidFill>
                  <a:srgbClr val="FFFFFF"/>
                </a:solidFill>
              </a:defRPr>
            </a:pPr>
            <a:r>
              <a:t>ПЛЮС</a:t>
            </a:r>
            <a:r>
              <a:rPr spc="-1"/>
              <a:t> к вашему иммунитету</a:t>
            </a:r>
          </a:p>
        </p:txBody>
      </p:sp>
      <p:pic>
        <p:nvPicPr>
          <p:cNvPr id="350" name="image2.pn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-1254522" y="-60963"/>
            <a:ext cx="13716002" cy="1371600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6" name="Group 536"/>
          <p:cNvGrpSpPr/>
          <p:nvPr/>
        </p:nvGrpSpPr>
        <p:grpSpPr>
          <a:xfrm>
            <a:off x="-68067" y="-87909"/>
            <a:ext cx="24520137" cy="13891821"/>
            <a:chOff x="0" y="0"/>
            <a:chExt cx="24520135" cy="13891820"/>
          </a:xfrm>
        </p:grpSpPr>
        <p:sp>
          <p:nvSpPr>
            <p:cNvPr id="532" name="Shape 532"/>
            <p:cNvSpPr/>
            <p:nvPr/>
          </p:nvSpPr>
          <p:spPr>
            <a:xfrm>
              <a:off x="-1" y="-1"/>
              <a:ext cx="24520137" cy="13891821"/>
            </a:xfrm>
            <a:prstGeom prst="rect">
              <a:avLst/>
            </a:prstGeom>
            <a:gradFill flip="none" rotWithShape="1">
              <a:gsLst>
                <a:gs pos="0">
                  <a:srgbClr val="F08B34"/>
                </a:gs>
                <a:gs pos="100000">
                  <a:srgbClr val="F6B53D"/>
                </a:gs>
              </a:gsLst>
              <a:lin ang="19283378" scaled="0"/>
            </a:gradFill>
            <a:ln w="12700" cap="flat">
              <a:noFill/>
              <a:miter lim="400000"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endParaRPr/>
            </a:p>
          </p:txBody>
        </p:sp>
        <p:pic>
          <p:nvPicPr>
            <p:cNvPr id="533" name="image5.png"/>
            <p:cNvPicPr>
              <a:picLocks noChangeAspect="1"/>
            </p:cNvPicPr>
            <p:nvPr/>
          </p:nvPicPr>
          <p:blipFill>
            <a:blip r:embed="rId2" cstate="print">
              <a:extLst/>
            </a:blip>
            <a:stretch>
              <a:fillRect/>
            </a:stretch>
          </p:blipFill>
          <p:spPr>
            <a:xfrm>
              <a:off x="703062" y="12836937"/>
              <a:ext cx="1905005" cy="33374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34" name="Shape 534"/>
            <p:cNvSpPr/>
            <p:nvPr/>
          </p:nvSpPr>
          <p:spPr>
            <a:xfrm rot="16200000">
              <a:off x="22899587" y="11736770"/>
              <a:ext cx="1686313" cy="43057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85678" tIns="85678" rIns="85678" bIns="85678" numCol="1" anchor="t">
              <a:spAutoFit/>
            </a:bodyPr>
            <a:lstStyle>
              <a:lvl1pPr>
                <a:lnSpc>
                  <a:spcPct val="140000"/>
                </a:lnSpc>
                <a:defRPr b="1" cap="all">
                  <a:solidFill>
                    <a:srgbClr val="FEF837"/>
                  </a:solidFill>
                </a:defRPr>
              </a:lvl1pPr>
            </a:lstStyle>
            <a:p>
              <a:r>
                <a:t>plus</a:t>
              </a:r>
            </a:p>
          </p:txBody>
        </p:sp>
        <p:sp>
          <p:nvSpPr>
            <p:cNvPr id="535" name="Shape 535"/>
            <p:cNvSpPr/>
            <p:nvPr/>
          </p:nvSpPr>
          <p:spPr>
            <a:xfrm>
              <a:off x="21742965" y="12884000"/>
              <a:ext cx="1905003" cy="43057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85678" tIns="85678" rIns="85678" bIns="85678" numCol="1" anchor="t">
              <a:spAutoFit/>
            </a:bodyPr>
            <a:lstStyle>
              <a:lvl1pPr>
                <a:lnSpc>
                  <a:spcPct val="140000"/>
                </a:lnSpc>
                <a:defRPr b="1" cap="all">
                  <a:solidFill>
                    <a:srgbClr val="FFFFFF"/>
                  </a:solidFill>
                </a:defRPr>
              </a:lvl1pPr>
            </a:lstStyle>
            <a:p>
              <a:r>
                <a:t>colostrum</a:t>
              </a:r>
            </a:p>
          </p:txBody>
        </p:sp>
      </p:grpSp>
      <p:sp>
        <p:nvSpPr>
          <p:cNvPr id="537" name="Shape 537"/>
          <p:cNvSpPr/>
          <p:nvPr/>
        </p:nvSpPr>
        <p:spPr>
          <a:xfrm>
            <a:off x="1204849" y="-4559371"/>
            <a:ext cx="21974304" cy="21974304"/>
          </a:xfrm>
          <a:prstGeom prst="ellipse">
            <a:avLst/>
          </a:prstGeom>
          <a:solidFill>
            <a:srgbClr val="FFA426"/>
          </a:solidFill>
          <a:ln w="25400">
            <a:solidFill>
              <a:srgbClr val="EE8A3F"/>
            </a:solidFill>
            <a:miter/>
          </a:ln>
        </p:spPr>
        <p:txBody>
          <a:bodyPr lIns="45718" tIns="45718" rIns="45718" bIns="45718" anchor="ctr"/>
          <a:lstStyle/>
          <a:p>
            <a:endParaRPr/>
          </a:p>
        </p:txBody>
      </p:sp>
      <p:sp>
        <p:nvSpPr>
          <p:cNvPr id="538" name="Shape 538"/>
          <p:cNvSpPr/>
          <p:nvPr/>
        </p:nvSpPr>
        <p:spPr>
          <a:xfrm>
            <a:off x="2999715" y="-2764505"/>
            <a:ext cx="18384570" cy="18384570"/>
          </a:xfrm>
          <a:prstGeom prst="ellipse">
            <a:avLst/>
          </a:prstGeom>
          <a:solidFill>
            <a:srgbClr val="FFBF42"/>
          </a:solidFill>
          <a:ln w="25400">
            <a:solidFill>
              <a:srgbClr val="EE8A3F"/>
            </a:solidFill>
            <a:miter/>
          </a:ln>
        </p:spPr>
        <p:txBody>
          <a:bodyPr lIns="45718" tIns="45718" rIns="45718" bIns="45718" anchor="ctr"/>
          <a:lstStyle/>
          <a:p>
            <a:endParaRPr/>
          </a:p>
        </p:txBody>
      </p:sp>
      <p:sp>
        <p:nvSpPr>
          <p:cNvPr id="539" name="Shape 539"/>
          <p:cNvSpPr/>
          <p:nvPr/>
        </p:nvSpPr>
        <p:spPr>
          <a:xfrm>
            <a:off x="4755891" y="1160549"/>
            <a:ext cx="7809181" cy="7809180"/>
          </a:xfrm>
          <a:prstGeom prst="ellipse">
            <a:avLst/>
          </a:prstGeom>
          <a:solidFill>
            <a:srgbClr val="FEF6E2"/>
          </a:solidFill>
          <a:ln w="25400">
            <a:solidFill>
              <a:srgbClr val="EE8A3F"/>
            </a:solidFill>
            <a:miter/>
          </a:ln>
        </p:spPr>
        <p:txBody>
          <a:bodyPr lIns="45718" tIns="45718" rIns="45718" bIns="45718" anchor="ctr"/>
          <a:lstStyle/>
          <a:p>
            <a:endParaRPr/>
          </a:p>
        </p:txBody>
      </p:sp>
      <p:sp>
        <p:nvSpPr>
          <p:cNvPr id="540" name="Shape 540"/>
          <p:cNvSpPr/>
          <p:nvPr/>
        </p:nvSpPr>
        <p:spPr>
          <a:xfrm>
            <a:off x="5927478" y="4473716"/>
            <a:ext cx="6327446" cy="11828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85678" tIns="85678" rIns="85678" bIns="85678">
            <a:spAutoFit/>
          </a:bodyPr>
          <a:lstStyle>
            <a:lvl1pPr>
              <a:defRPr sz="7200" b="1" cap="all" spc="-1">
                <a:solidFill>
                  <a:srgbClr val="535353"/>
                </a:solidFill>
              </a:defRPr>
            </a:lvl1pPr>
          </a:lstStyle>
          <a:p>
            <a:r>
              <a:t>МОЛОЗИВО</a:t>
            </a:r>
          </a:p>
        </p:txBody>
      </p:sp>
      <p:sp>
        <p:nvSpPr>
          <p:cNvPr id="541" name="Shape 541"/>
          <p:cNvSpPr/>
          <p:nvPr/>
        </p:nvSpPr>
        <p:spPr>
          <a:xfrm>
            <a:off x="1689381" y="9678637"/>
            <a:ext cx="21005236" cy="22242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85678" tIns="85678" rIns="85678" bIns="85678">
            <a:spAutoFit/>
          </a:bodyPr>
          <a:lstStyle/>
          <a:p>
            <a:pPr algn="ctr">
              <a:defRPr sz="7200" b="1" spc="-1">
                <a:solidFill>
                  <a:srgbClr val="FFFFFF"/>
                </a:solidFill>
              </a:defRPr>
            </a:pPr>
            <a:r>
              <a:t>усиленная формула</a:t>
            </a:r>
          </a:p>
          <a:p>
            <a:pPr algn="ctr">
              <a:defRPr sz="7200" b="1" spc="-1">
                <a:solidFill>
                  <a:srgbClr val="FFFFFF"/>
                </a:solidFill>
              </a:defRPr>
            </a:pPr>
            <a:r>
              <a:t>для защиты организма</a:t>
            </a:r>
          </a:p>
        </p:txBody>
      </p:sp>
      <p:sp>
        <p:nvSpPr>
          <p:cNvPr id="542" name="Shape 542"/>
          <p:cNvSpPr/>
          <p:nvPr/>
        </p:nvSpPr>
        <p:spPr>
          <a:xfrm>
            <a:off x="11766291" y="1160549"/>
            <a:ext cx="7809181" cy="7809180"/>
          </a:xfrm>
          <a:prstGeom prst="ellipse">
            <a:avLst/>
          </a:prstGeom>
          <a:solidFill>
            <a:srgbClr val="FFE9B5"/>
          </a:solidFill>
          <a:ln w="25400">
            <a:solidFill>
              <a:srgbClr val="EE8A3F"/>
            </a:solidFill>
            <a:miter/>
          </a:ln>
        </p:spPr>
        <p:txBody>
          <a:bodyPr lIns="45718" tIns="45718" rIns="45718" bIns="45718" anchor="ctr"/>
          <a:lstStyle/>
          <a:p>
            <a:endParaRPr/>
          </a:p>
        </p:txBody>
      </p:sp>
      <p:sp>
        <p:nvSpPr>
          <p:cNvPr id="543" name="Shape 543"/>
          <p:cNvSpPr/>
          <p:nvPr/>
        </p:nvSpPr>
        <p:spPr>
          <a:xfrm>
            <a:off x="11502183" y="3953016"/>
            <a:ext cx="8767435" cy="22242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85678" tIns="85678" rIns="85678" bIns="85678">
            <a:spAutoFit/>
          </a:bodyPr>
          <a:lstStyle/>
          <a:p>
            <a:pPr algn="ctr">
              <a:defRPr sz="7200" b="1" cap="all" spc="-1">
                <a:solidFill>
                  <a:srgbClr val="535353"/>
                </a:solidFill>
              </a:defRPr>
            </a:pPr>
            <a:r>
              <a:t>БЕТА-</a:t>
            </a:r>
          </a:p>
          <a:p>
            <a:pPr algn="ctr">
              <a:defRPr sz="7200" b="1" cap="all" spc="-1">
                <a:solidFill>
                  <a:srgbClr val="535353"/>
                </a:solidFill>
              </a:defRPr>
            </a:pPr>
            <a:r>
              <a:t>ГЛЮКАНЫ</a:t>
            </a:r>
          </a:p>
        </p:txBody>
      </p:sp>
      <p:sp>
        <p:nvSpPr>
          <p:cNvPr id="544" name="Shape 544"/>
          <p:cNvSpPr/>
          <p:nvPr/>
        </p:nvSpPr>
        <p:spPr>
          <a:xfrm>
            <a:off x="11223989" y="4473716"/>
            <a:ext cx="1936023" cy="15284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85678" tIns="85678" rIns="85678" bIns="85678">
            <a:spAutoFit/>
          </a:bodyPr>
          <a:lstStyle>
            <a:lvl1pPr algn="ctr">
              <a:defRPr sz="9600" b="1" cap="all" spc="-1">
                <a:solidFill>
                  <a:srgbClr val="EE8A3F"/>
                </a:solidFill>
              </a:defRPr>
            </a:lvl1pPr>
          </a:lstStyle>
          <a:p>
            <a:r>
              <a:t>+</a:t>
            </a:r>
          </a:p>
        </p:txBody>
      </p:sp>
      <p:sp>
        <p:nvSpPr>
          <p:cNvPr id="545" name="Shape 545"/>
          <p:cNvSpPr/>
          <p:nvPr/>
        </p:nvSpPr>
        <p:spPr>
          <a:xfrm>
            <a:off x="11223989" y="8436116"/>
            <a:ext cx="1936023" cy="11828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85678" tIns="85678" rIns="85678" bIns="85678">
            <a:spAutoFit/>
          </a:bodyPr>
          <a:lstStyle>
            <a:lvl1pPr algn="ctr">
              <a:defRPr sz="7200" b="1" cap="all" spc="-1">
                <a:solidFill>
                  <a:srgbClr val="FFFFFF"/>
                </a:solidFill>
              </a:defRPr>
            </a:lvl1pPr>
          </a:lstStyle>
          <a:p>
            <a:r>
              <a:t>=</a:t>
            </a:r>
          </a:p>
        </p:txBody>
      </p:sp>
    </p:spTree>
  </p:cSld>
  <p:clrMapOvr>
    <a:masterClrMapping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1" name="Group 551"/>
          <p:cNvGrpSpPr/>
          <p:nvPr/>
        </p:nvGrpSpPr>
        <p:grpSpPr>
          <a:xfrm>
            <a:off x="-68067" y="-87909"/>
            <a:ext cx="24520137" cy="13891821"/>
            <a:chOff x="0" y="0"/>
            <a:chExt cx="24520135" cy="13891820"/>
          </a:xfrm>
        </p:grpSpPr>
        <p:sp>
          <p:nvSpPr>
            <p:cNvPr id="547" name="Shape 547"/>
            <p:cNvSpPr/>
            <p:nvPr/>
          </p:nvSpPr>
          <p:spPr>
            <a:xfrm>
              <a:off x="-1" y="-1"/>
              <a:ext cx="24520137" cy="13891821"/>
            </a:xfrm>
            <a:prstGeom prst="rect">
              <a:avLst/>
            </a:prstGeom>
            <a:solidFill>
              <a:srgbClr val="F2F4F2"/>
            </a:solidFill>
            <a:ln w="12700" cap="flat">
              <a:noFill/>
              <a:miter lim="400000"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endParaRPr/>
            </a:p>
          </p:txBody>
        </p:sp>
        <p:pic>
          <p:nvPicPr>
            <p:cNvPr id="548" name="image3.png"/>
            <p:cNvPicPr>
              <a:picLocks noChangeAspect="1"/>
            </p:cNvPicPr>
            <p:nvPr/>
          </p:nvPicPr>
          <p:blipFill>
            <a:blip r:embed="rId3" cstate="print">
              <a:extLst/>
            </a:blip>
            <a:stretch>
              <a:fillRect/>
            </a:stretch>
          </p:blipFill>
          <p:spPr>
            <a:xfrm>
              <a:off x="703062" y="12836937"/>
              <a:ext cx="1905005" cy="33374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49" name="Shape 549"/>
            <p:cNvSpPr/>
            <p:nvPr/>
          </p:nvSpPr>
          <p:spPr>
            <a:xfrm rot="16200000">
              <a:off x="22899586" y="11736770"/>
              <a:ext cx="1686313" cy="43057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85678" tIns="85678" rIns="85678" bIns="85678" numCol="1" anchor="t">
              <a:spAutoFit/>
            </a:bodyPr>
            <a:lstStyle>
              <a:lvl1pPr>
                <a:lnSpc>
                  <a:spcPct val="140000"/>
                </a:lnSpc>
                <a:defRPr b="1" cap="all">
                  <a:solidFill>
                    <a:srgbClr val="AEADAD"/>
                  </a:solidFill>
                </a:defRPr>
              </a:lvl1pPr>
            </a:lstStyle>
            <a:p>
              <a:r>
                <a:t>plus</a:t>
              </a:r>
            </a:p>
          </p:txBody>
        </p:sp>
        <p:sp>
          <p:nvSpPr>
            <p:cNvPr id="550" name="Shape 550"/>
            <p:cNvSpPr/>
            <p:nvPr/>
          </p:nvSpPr>
          <p:spPr>
            <a:xfrm>
              <a:off x="21742965" y="12884000"/>
              <a:ext cx="1905003" cy="43057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85678" tIns="85678" rIns="85678" bIns="85678" numCol="1" anchor="t">
              <a:spAutoFit/>
            </a:bodyPr>
            <a:lstStyle>
              <a:lvl1pPr>
                <a:lnSpc>
                  <a:spcPct val="140000"/>
                </a:lnSpc>
                <a:defRPr b="1" cap="all">
                  <a:solidFill>
                    <a:srgbClr val="EE8B3F"/>
                  </a:solidFill>
                </a:defRPr>
              </a:lvl1pPr>
            </a:lstStyle>
            <a:p>
              <a:r>
                <a:t>colostrum</a:t>
              </a:r>
            </a:p>
          </p:txBody>
        </p:sp>
      </p:grpSp>
      <p:sp>
        <p:nvSpPr>
          <p:cNvPr id="552" name="Shape 552"/>
          <p:cNvSpPr/>
          <p:nvPr/>
        </p:nvSpPr>
        <p:spPr>
          <a:xfrm>
            <a:off x="-2133513" y="5023445"/>
            <a:ext cx="5471438" cy="5471438"/>
          </a:xfrm>
          <a:prstGeom prst="ellipse">
            <a:avLst/>
          </a:prstGeom>
          <a:solidFill>
            <a:srgbClr val="F5E8E1"/>
          </a:solidFill>
          <a:ln w="12700"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553" name="Shape 553"/>
          <p:cNvSpPr/>
          <p:nvPr/>
        </p:nvSpPr>
        <p:spPr>
          <a:xfrm>
            <a:off x="2006999" y="2589482"/>
            <a:ext cx="19133212" cy="25923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85678" tIns="85678" rIns="85678" bIns="85678">
            <a:spAutoFit/>
          </a:bodyPr>
          <a:lstStyle/>
          <a:p>
            <a:pPr>
              <a:defRPr sz="4200" spc="-1">
                <a:solidFill>
                  <a:srgbClr val="535353"/>
                </a:solidFill>
              </a:defRPr>
            </a:pPr>
            <a:r>
              <a:t>Бета-глюканы — это биоактивные вещества, которые способствуют укреплению иммунной системы. Содержатся в грибах, пищевых дрожжах </a:t>
            </a:r>
          </a:p>
          <a:p>
            <a:pPr>
              <a:defRPr sz="4200" spc="-1">
                <a:solidFill>
                  <a:srgbClr val="535353"/>
                </a:solidFill>
              </a:defRPr>
            </a:pPr>
            <a:r>
              <a:t>и в клетчатке некоторых зерновых. </a:t>
            </a:r>
            <a:r>
              <a:rPr b="1">
                <a:solidFill>
                  <a:srgbClr val="EE8A3F"/>
                </a:solidFill>
              </a:rPr>
              <a:t>Наиболее биологически активной формой бета-глюканов считаются бета-1,3/1,6-глюканы из дрожжей.</a:t>
            </a:r>
          </a:p>
        </p:txBody>
      </p:sp>
      <p:sp>
        <p:nvSpPr>
          <p:cNvPr id="554" name="Shape 554"/>
          <p:cNvSpPr/>
          <p:nvPr/>
        </p:nvSpPr>
        <p:spPr>
          <a:xfrm>
            <a:off x="17633404" y="-2836412"/>
            <a:ext cx="4754283" cy="4754283"/>
          </a:xfrm>
          <a:prstGeom prst="ellipse">
            <a:avLst/>
          </a:prstGeom>
          <a:solidFill>
            <a:srgbClr val="F5DADA"/>
          </a:solidFill>
          <a:ln w="12700"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555" name="Shape 555"/>
          <p:cNvSpPr/>
          <p:nvPr/>
        </p:nvSpPr>
        <p:spPr>
          <a:xfrm>
            <a:off x="23573328" y="9737845"/>
            <a:ext cx="973597" cy="973597"/>
          </a:xfrm>
          <a:prstGeom prst="ellipse">
            <a:avLst/>
          </a:prstGeom>
          <a:solidFill>
            <a:srgbClr val="F5E8E1"/>
          </a:solidFill>
          <a:ln w="12700"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556" name="Shape 556"/>
          <p:cNvSpPr/>
          <p:nvPr/>
        </p:nvSpPr>
        <p:spPr>
          <a:xfrm>
            <a:off x="1939679" y="1086120"/>
            <a:ext cx="20389224" cy="11828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85678" tIns="85678" rIns="85678" bIns="85678">
            <a:spAutoFit/>
          </a:bodyPr>
          <a:lstStyle>
            <a:lvl1pPr>
              <a:defRPr sz="7200" b="1" cap="all" spc="-1">
                <a:solidFill>
                  <a:srgbClr val="535353"/>
                </a:solidFill>
              </a:defRPr>
            </a:lvl1pPr>
          </a:lstStyle>
          <a:p>
            <a:r>
              <a:t>БЕТА-ГЛЮКАНЫ</a:t>
            </a:r>
          </a:p>
        </p:txBody>
      </p:sp>
      <p:sp>
        <p:nvSpPr>
          <p:cNvPr id="557" name="Shape 557"/>
          <p:cNvSpPr/>
          <p:nvPr/>
        </p:nvSpPr>
        <p:spPr>
          <a:xfrm>
            <a:off x="17732615" y="9910660"/>
            <a:ext cx="5193638" cy="6279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85678" tIns="85678" rIns="85678" bIns="85678">
            <a:spAutoFit/>
          </a:bodyPr>
          <a:lstStyle>
            <a:lvl1pPr algn="ctr">
              <a:defRPr sz="3200" b="1">
                <a:solidFill>
                  <a:srgbClr val="CD5C3C"/>
                </a:solidFill>
              </a:defRPr>
            </a:lvl1pPr>
          </a:lstStyle>
          <a:p>
            <a:r>
              <a:t>Трансфер-факторы</a:t>
            </a:r>
          </a:p>
        </p:txBody>
      </p:sp>
      <p:sp>
        <p:nvSpPr>
          <p:cNvPr id="558" name="Shape 558"/>
          <p:cNvSpPr/>
          <p:nvPr/>
        </p:nvSpPr>
        <p:spPr>
          <a:xfrm>
            <a:off x="2420040" y="10863605"/>
            <a:ext cx="11956127" cy="16503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85678" tIns="85678" rIns="85678" bIns="85678">
            <a:spAutoFit/>
          </a:bodyPr>
          <a:lstStyle/>
          <a:p>
            <a:pPr>
              <a:defRPr sz="3200" b="1" cap="all">
                <a:solidFill>
                  <a:srgbClr val="535353"/>
                </a:solidFill>
              </a:defRPr>
            </a:pPr>
            <a:r>
              <a:rPr dirty="0" err="1"/>
              <a:t>Важно</a:t>
            </a:r>
            <a:r>
              <a:rPr dirty="0"/>
              <a:t>, </a:t>
            </a:r>
            <a:r>
              <a:rPr dirty="0" err="1"/>
              <a:t>что</a:t>
            </a:r>
            <a:r>
              <a:rPr dirty="0"/>
              <a:t> бета-1,3/1,6-глюканы </a:t>
            </a:r>
            <a:r>
              <a:rPr dirty="0" err="1">
                <a:solidFill>
                  <a:srgbClr val="CD5C3C"/>
                </a:solidFill>
              </a:rPr>
              <a:t>адекватно</a:t>
            </a:r>
            <a:r>
              <a:rPr dirty="0">
                <a:solidFill>
                  <a:srgbClr val="CD5C3C"/>
                </a:solidFill>
              </a:rPr>
              <a:t> </a:t>
            </a:r>
            <a:r>
              <a:rPr dirty="0" err="1">
                <a:solidFill>
                  <a:srgbClr val="CD5C3C"/>
                </a:solidFill>
              </a:rPr>
              <a:t>повышают</a:t>
            </a:r>
            <a:r>
              <a:rPr dirty="0">
                <a:solidFill>
                  <a:srgbClr val="CD5C3C"/>
                </a:solidFill>
              </a:rPr>
              <a:t> </a:t>
            </a:r>
            <a:r>
              <a:rPr dirty="0" err="1">
                <a:solidFill>
                  <a:srgbClr val="CD5C3C"/>
                </a:solidFill>
              </a:rPr>
              <a:t>активность</a:t>
            </a:r>
            <a:r>
              <a:rPr dirty="0">
                <a:solidFill>
                  <a:srgbClr val="CD5C3C"/>
                </a:solidFill>
              </a:rPr>
              <a:t> </a:t>
            </a:r>
            <a:r>
              <a:rPr dirty="0" err="1">
                <a:solidFill>
                  <a:srgbClr val="CD5C3C"/>
                </a:solidFill>
              </a:rPr>
              <a:t>иммунной</a:t>
            </a:r>
            <a:r>
              <a:rPr dirty="0">
                <a:solidFill>
                  <a:srgbClr val="CD5C3C"/>
                </a:solidFill>
              </a:rPr>
              <a:t> </a:t>
            </a:r>
            <a:r>
              <a:rPr dirty="0" err="1">
                <a:solidFill>
                  <a:srgbClr val="CD5C3C"/>
                </a:solidFill>
              </a:rPr>
              <a:t>системы</a:t>
            </a:r>
            <a:r>
              <a:rPr dirty="0">
                <a:solidFill>
                  <a:srgbClr val="CD5C3C"/>
                </a:solidFill>
              </a:rPr>
              <a:t> </a:t>
            </a:r>
          </a:p>
          <a:p>
            <a:pPr>
              <a:defRPr sz="3200" b="1" cap="all">
                <a:solidFill>
                  <a:srgbClr val="CD5C3C"/>
                </a:solidFill>
              </a:defRPr>
            </a:pPr>
            <a:r>
              <a:rPr dirty="0" err="1"/>
              <a:t>без</a:t>
            </a:r>
            <a:r>
              <a:rPr dirty="0"/>
              <a:t> </a:t>
            </a:r>
            <a:r>
              <a:rPr dirty="0" err="1"/>
              <a:t>ее</a:t>
            </a:r>
            <a:r>
              <a:rPr dirty="0"/>
              <a:t> </a:t>
            </a:r>
            <a:r>
              <a:rPr dirty="0" err="1" smtClean="0"/>
              <a:t>чрезмерной</a:t>
            </a:r>
            <a:r>
              <a:rPr lang="ru-RU" dirty="0" smtClean="0"/>
              <a:t> </a:t>
            </a:r>
            <a:r>
              <a:rPr dirty="0" err="1" smtClean="0"/>
              <a:t>стимуляции</a:t>
            </a:r>
            <a:r>
              <a:rPr dirty="0"/>
              <a:t>.</a:t>
            </a:r>
          </a:p>
        </p:txBody>
      </p:sp>
      <p:sp>
        <p:nvSpPr>
          <p:cNvPr id="559" name="Shape 559"/>
          <p:cNvSpPr/>
          <p:nvPr/>
        </p:nvSpPr>
        <p:spPr>
          <a:xfrm>
            <a:off x="2006998" y="5853407"/>
            <a:ext cx="13241406" cy="40510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85678" tIns="85678" rIns="85678" bIns="85678">
            <a:spAutoFit/>
          </a:bodyPr>
          <a:lstStyle/>
          <a:p>
            <a:pPr>
              <a:defRPr sz="4200" b="1" spc="-1">
                <a:solidFill>
                  <a:srgbClr val="535353"/>
                </a:solidFill>
              </a:defRPr>
            </a:pPr>
            <a:r>
              <a:rPr dirty="0" err="1"/>
              <a:t>Активируют</a:t>
            </a:r>
            <a:r>
              <a:rPr dirty="0"/>
              <a:t> </a:t>
            </a:r>
            <a:r>
              <a:rPr dirty="0" err="1"/>
              <a:t>клетки</a:t>
            </a:r>
            <a:r>
              <a:rPr dirty="0"/>
              <a:t> </a:t>
            </a:r>
            <a:r>
              <a:rPr dirty="0" err="1"/>
              <a:t>иммунной</a:t>
            </a:r>
            <a:r>
              <a:rPr dirty="0"/>
              <a:t> </a:t>
            </a:r>
            <a:r>
              <a:rPr dirty="0" err="1"/>
              <a:t>системы</a:t>
            </a:r>
            <a:r>
              <a:rPr b="0" dirty="0"/>
              <a:t> (</a:t>
            </a:r>
            <a:r>
              <a:rPr b="0" dirty="0" err="1"/>
              <a:t>макрофаги</a:t>
            </a:r>
            <a:r>
              <a:rPr b="0" dirty="0"/>
              <a:t>, Т-</a:t>
            </a:r>
            <a:r>
              <a:rPr b="0" dirty="0" err="1"/>
              <a:t>клетки</a:t>
            </a:r>
            <a:r>
              <a:rPr b="0" dirty="0"/>
              <a:t>, NK-</a:t>
            </a:r>
            <a:r>
              <a:rPr b="0" dirty="0" err="1"/>
              <a:t>клетки</a:t>
            </a:r>
            <a:r>
              <a:rPr b="0" dirty="0"/>
              <a:t>) и </a:t>
            </a:r>
            <a:r>
              <a:rPr b="0" dirty="0" err="1"/>
              <a:t>стимулируют</a:t>
            </a:r>
            <a:r>
              <a:rPr b="0" dirty="0"/>
              <a:t> </a:t>
            </a:r>
          </a:p>
          <a:p>
            <a:pPr>
              <a:defRPr sz="4200" spc="-1">
                <a:solidFill>
                  <a:srgbClr val="535353"/>
                </a:solidFill>
              </a:defRPr>
            </a:pPr>
            <a:r>
              <a:rPr dirty="0" err="1"/>
              <a:t>как</a:t>
            </a:r>
            <a:r>
              <a:rPr dirty="0"/>
              <a:t> </a:t>
            </a:r>
            <a:r>
              <a:rPr dirty="0" err="1"/>
              <a:t>местный</a:t>
            </a:r>
            <a:r>
              <a:rPr dirty="0"/>
              <a:t>, </a:t>
            </a:r>
            <a:r>
              <a:rPr dirty="0" err="1"/>
              <a:t>так</a:t>
            </a:r>
            <a:r>
              <a:rPr dirty="0"/>
              <a:t> и </a:t>
            </a:r>
            <a:r>
              <a:rPr dirty="0" err="1"/>
              <a:t>системный</a:t>
            </a:r>
            <a:r>
              <a:rPr dirty="0"/>
              <a:t> </a:t>
            </a:r>
            <a:r>
              <a:rPr dirty="0" err="1"/>
              <a:t>иммунитет</a:t>
            </a:r>
            <a:r>
              <a:rPr dirty="0"/>
              <a:t>, </a:t>
            </a:r>
            <a:r>
              <a:rPr dirty="0" err="1"/>
              <a:t>защищая</a:t>
            </a:r>
            <a:r>
              <a:rPr dirty="0"/>
              <a:t> </a:t>
            </a:r>
            <a:r>
              <a:rPr dirty="0" err="1"/>
              <a:t>организм</a:t>
            </a:r>
            <a:r>
              <a:rPr dirty="0"/>
              <a:t> </a:t>
            </a:r>
            <a:r>
              <a:rPr dirty="0" err="1"/>
              <a:t>от</a:t>
            </a:r>
            <a:r>
              <a:rPr dirty="0"/>
              <a:t> </a:t>
            </a:r>
            <a:r>
              <a:rPr dirty="0" err="1"/>
              <a:t>проникновения</a:t>
            </a:r>
            <a:r>
              <a:rPr dirty="0"/>
              <a:t> </a:t>
            </a:r>
            <a:r>
              <a:rPr dirty="0" err="1"/>
              <a:t>патогенов</a:t>
            </a:r>
            <a:r>
              <a:rPr dirty="0"/>
              <a:t> </a:t>
            </a:r>
            <a:r>
              <a:rPr dirty="0" err="1" smtClean="0"/>
              <a:t>извне</a:t>
            </a:r>
            <a:r>
              <a:rPr lang="ru-RU" dirty="0" smtClean="0"/>
              <a:t>,</a:t>
            </a:r>
            <a:r>
              <a:rPr dirty="0" smtClean="0"/>
              <a:t> </a:t>
            </a:r>
            <a:endParaRPr dirty="0"/>
          </a:p>
          <a:p>
            <a:pPr>
              <a:defRPr sz="4200" spc="-1">
                <a:solidFill>
                  <a:srgbClr val="535353"/>
                </a:solidFill>
              </a:defRPr>
            </a:pPr>
            <a:r>
              <a:rPr dirty="0"/>
              <a:t>и </a:t>
            </a:r>
            <a:r>
              <a:rPr dirty="0" err="1"/>
              <a:t>противодействуют</a:t>
            </a:r>
            <a:r>
              <a:rPr dirty="0"/>
              <a:t> </a:t>
            </a:r>
            <a:r>
              <a:rPr dirty="0" err="1"/>
              <a:t>жизнедеятельности</a:t>
            </a:r>
            <a:r>
              <a:rPr dirty="0"/>
              <a:t> </a:t>
            </a:r>
            <a:r>
              <a:rPr dirty="0" err="1"/>
              <a:t>патогенов</a:t>
            </a:r>
            <a:r>
              <a:rPr dirty="0"/>
              <a:t>, </a:t>
            </a:r>
            <a:r>
              <a:rPr dirty="0" err="1"/>
              <a:t>уже</a:t>
            </a:r>
            <a:r>
              <a:rPr dirty="0"/>
              <a:t> </a:t>
            </a:r>
            <a:r>
              <a:rPr dirty="0" err="1"/>
              <a:t>попавших</a:t>
            </a:r>
            <a:r>
              <a:rPr dirty="0"/>
              <a:t> </a:t>
            </a:r>
            <a:r>
              <a:rPr dirty="0" err="1"/>
              <a:t>внутрь</a:t>
            </a:r>
            <a:r>
              <a:rPr dirty="0"/>
              <a:t> </a:t>
            </a:r>
            <a:r>
              <a:rPr dirty="0" err="1"/>
              <a:t>организма</a:t>
            </a:r>
            <a:r>
              <a:rPr dirty="0"/>
              <a:t>.</a:t>
            </a:r>
          </a:p>
        </p:txBody>
      </p:sp>
      <p:grpSp>
        <p:nvGrpSpPr>
          <p:cNvPr id="562" name="Group 562"/>
          <p:cNvGrpSpPr/>
          <p:nvPr/>
        </p:nvGrpSpPr>
        <p:grpSpPr>
          <a:xfrm>
            <a:off x="15305432" y="5432557"/>
            <a:ext cx="11349171" cy="11139523"/>
            <a:chOff x="8" y="0"/>
            <a:chExt cx="11349170" cy="11139522"/>
          </a:xfrm>
        </p:grpSpPr>
        <p:sp>
          <p:nvSpPr>
            <p:cNvPr id="560" name="Shape 560"/>
            <p:cNvSpPr/>
            <p:nvPr/>
          </p:nvSpPr>
          <p:spPr>
            <a:xfrm>
              <a:off x="209656" y="0"/>
              <a:ext cx="11139524" cy="11139523"/>
            </a:xfrm>
            <a:prstGeom prst="ellipse">
              <a:avLst/>
            </a:prstGeom>
            <a:solidFill>
              <a:srgbClr val="FFBF4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pic>
          <p:nvPicPr>
            <p:cNvPr id="561" name="image13.jpeg"/>
            <p:cNvPicPr>
              <a:picLocks noChangeAspect="1"/>
            </p:cNvPicPr>
            <p:nvPr/>
          </p:nvPicPr>
          <p:blipFill>
            <a:blip r:embed="rId4" cstate="print">
              <a:extLst/>
            </a:blip>
            <a:srcRect l="2955" t="6539" r="12798"/>
            <a:stretch>
              <a:fillRect/>
            </a:stretch>
          </p:blipFill>
          <p:spPr>
            <a:xfrm>
              <a:off x="8" y="337290"/>
              <a:ext cx="11137091" cy="8250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99" h="21600" extrusionOk="0">
                  <a:moveTo>
                    <a:pt x="9949" y="0"/>
                  </a:moveTo>
                  <a:cubicBezTo>
                    <a:pt x="7402" y="0"/>
                    <a:pt x="4855" y="1423"/>
                    <a:pt x="2912" y="4271"/>
                  </a:cubicBezTo>
                  <a:cubicBezTo>
                    <a:pt x="-291" y="8965"/>
                    <a:pt x="-851" y="16061"/>
                    <a:pt x="1227" y="21600"/>
                  </a:cubicBezTo>
                  <a:lnTo>
                    <a:pt x="18671" y="21600"/>
                  </a:lnTo>
                  <a:cubicBezTo>
                    <a:pt x="20749" y="16061"/>
                    <a:pt x="20189" y="8965"/>
                    <a:pt x="16986" y="4271"/>
                  </a:cubicBezTo>
                  <a:cubicBezTo>
                    <a:pt x="15043" y="1423"/>
                    <a:pt x="12496" y="0"/>
                    <a:pt x="9949" y="0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sp>
        <p:nvSpPr>
          <p:cNvPr id="563" name="Shape 563"/>
          <p:cNvSpPr/>
          <p:nvPr/>
        </p:nvSpPr>
        <p:spPr>
          <a:xfrm flipV="1">
            <a:off x="2158999" y="11012488"/>
            <a:ext cx="4" cy="1270003"/>
          </a:xfrm>
          <a:prstGeom prst="line">
            <a:avLst/>
          </a:prstGeom>
          <a:ln w="76200">
            <a:solidFill>
              <a:srgbClr val="CD5C3C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564" name="Shape 564"/>
          <p:cNvSpPr/>
          <p:nvPr/>
        </p:nvSpPr>
        <p:spPr>
          <a:xfrm>
            <a:off x="14864674" y="11818773"/>
            <a:ext cx="1728507" cy="1728509"/>
          </a:xfrm>
          <a:prstGeom prst="ellipse">
            <a:avLst/>
          </a:prstGeom>
          <a:solidFill>
            <a:srgbClr val="FFBF42"/>
          </a:solidFill>
          <a:ln w="12700"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565" name="Shape 565"/>
          <p:cNvSpPr/>
          <p:nvPr/>
        </p:nvSpPr>
        <p:spPr>
          <a:xfrm>
            <a:off x="13565725" y="11546661"/>
            <a:ext cx="973597" cy="973597"/>
          </a:xfrm>
          <a:prstGeom prst="ellipse">
            <a:avLst/>
          </a:prstGeom>
          <a:solidFill>
            <a:srgbClr val="F5E8E1"/>
          </a:solidFill>
          <a:ln w="12700"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566" name="Shape 566"/>
          <p:cNvSpPr/>
          <p:nvPr/>
        </p:nvSpPr>
        <p:spPr>
          <a:xfrm>
            <a:off x="22531928" y="1711444"/>
            <a:ext cx="973597" cy="973597"/>
          </a:xfrm>
          <a:prstGeom prst="ellipse">
            <a:avLst/>
          </a:prstGeom>
          <a:solidFill>
            <a:srgbClr val="F5E8E1"/>
          </a:solidFill>
          <a:ln w="12700"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567" name="Shape 567"/>
          <p:cNvSpPr/>
          <p:nvPr/>
        </p:nvSpPr>
        <p:spPr>
          <a:xfrm>
            <a:off x="1369360" y="10680892"/>
            <a:ext cx="664666" cy="18740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85678" tIns="85678" rIns="85678" bIns="85678">
            <a:spAutoFit/>
          </a:bodyPr>
          <a:lstStyle>
            <a:lvl1pPr>
              <a:defRPr sz="12000" b="1" cap="all">
                <a:solidFill>
                  <a:srgbClr val="E46C0A"/>
                </a:solidFill>
              </a:defRPr>
            </a:lvl1pPr>
          </a:lstStyle>
          <a:p>
            <a:r>
              <a:t>!</a:t>
            </a:r>
          </a:p>
        </p:txBody>
      </p:sp>
    </p:spTree>
  </p:cSld>
  <p:clrMapOvr>
    <a:masterClrMapping/>
  </p:clrMapOvr>
  <p:transition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5" name="Group 575"/>
          <p:cNvGrpSpPr/>
          <p:nvPr/>
        </p:nvGrpSpPr>
        <p:grpSpPr>
          <a:xfrm>
            <a:off x="-68067" y="-87909"/>
            <a:ext cx="24520137" cy="13891821"/>
            <a:chOff x="0" y="0"/>
            <a:chExt cx="24520135" cy="13891820"/>
          </a:xfrm>
        </p:grpSpPr>
        <p:sp>
          <p:nvSpPr>
            <p:cNvPr id="571" name="Shape 571"/>
            <p:cNvSpPr/>
            <p:nvPr/>
          </p:nvSpPr>
          <p:spPr>
            <a:xfrm>
              <a:off x="-1" y="-1"/>
              <a:ext cx="24520137" cy="13891821"/>
            </a:xfrm>
            <a:prstGeom prst="rect">
              <a:avLst/>
            </a:prstGeom>
            <a:gradFill flip="none" rotWithShape="1">
              <a:gsLst>
                <a:gs pos="0">
                  <a:srgbClr val="F08B34"/>
                </a:gs>
                <a:gs pos="100000">
                  <a:srgbClr val="F6B53D"/>
                </a:gs>
              </a:gsLst>
              <a:lin ang="19283378" scaled="0"/>
            </a:gradFill>
            <a:ln w="12700" cap="flat">
              <a:noFill/>
              <a:miter lim="400000"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endParaRPr/>
            </a:p>
          </p:txBody>
        </p:sp>
        <p:pic>
          <p:nvPicPr>
            <p:cNvPr id="572" name="image5.png"/>
            <p:cNvPicPr>
              <a:picLocks noChangeAspect="1"/>
            </p:cNvPicPr>
            <p:nvPr/>
          </p:nvPicPr>
          <p:blipFill>
            <a:blip r:embed="rId2" cstate="print">
              <a:extLst/>
            </a:blip>
            <a:stretch>
              <a:fillRect/>
            </a:stretch>
          </p:blipFill>
          <p:spPr>
            <a:xfrm>
              <a:off x="703062" y="12836937"/>
              <a:ext cx="1905005" cy="33374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73" name="Shape 573"/>
            <p:cNvSpPr/>
            <p:nvPr/>
          </p:nvSpPr>
          <p:spPr>
            <a:xfrm rot="16200000">
              <a:off x="22899587" y="11736770"/>
              <a:ext cx="1686313" cy="43057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85678" tIns="85678" rIns="85678" bIns="85678" numCol="1" anchor="t">
              <a:spAutoFit/>
            </a:bodyPr>
            <a:lstStyle>
              <a:lvl1pPr>
                <a:lnSpc>
                  <a:spcPct val="140000"/>
                </a:lnSpc>
                <a:defRPr b="1" cap="all">
                  <a:solidFill>
                    <a:srgbClr val="FEF837"/>
                  </a:solidFill>
                </a:defRPr>
              </a:lvl1pPr>
            </a:lstStyle>
            <a:p>
              <a:r>
                <a:t>plus</a:t>
              </a:r>
            </a:p>
          </p:txBody>
        </p:sp>
        <p:sp>
          <p:nvSpPr>
            <p:cNvPr id="574" name="Shape 574"/>
            <p:cNvSpPr/>
            <p:nvPr/>
          </p:nvSpPr>
          <p:spPr>
            <a:xfrm>
              <a:off x="21742965" y="12884000"/>
              <a:ext cx="1905003" cy="43057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85678" tIns="85678" rIns="85678" bIns="85678" numCol="1" anchor="t">
              <a:spAutoFit/>
            </a:bodyPr>
            <a:lstStyle>
              <a:lvl1pPr>
                <a:lnSpc>
                  <a:spcPct val="140000"/>
                </a:lnSpc>
                <a:defRPr b="1" cap="all">
                  <a:solidFill>
                    <a:srgbClr val="FFFFFF"/>
                  </a:solidFill>
                </a:defRPr>
              </a:lvl1pPr>
            </a:lstStyle>
            <a:p>
              <a:r>
                <a:t>colostrum</a:t>
              </a:r>
            </a:p>
          </p:txBody>
        </p:sp>
      </p:grpSp>
      <p:sp>
        <p:nvSpPr>
          <p:cNvPr id="576" name="Shape 576"/>
          <p:cNvSpPr/>
          <p:nvPr/>
        </p:nvSpPr>
        <p:spPr>
          <a:xfrm>
            <a:off x="9614638" y="4029119"/>
            <a:ext cx="18377321" cy="56577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85678" tIns="85678" rIns="85678" bIns="85678">
            <a:spAutoFit/>
          </a:bodyPr>
          <a:lstStyle/>
          <a:p>
            <a:pPr>
              <a:lnSpc>
                <a:spcPct val="80000"/>
              </a:lnSpc>
              <a:defRPr sz="20000" b="1" spc="-1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Colostrum</a:t>
            </a:r>
          </a:p>
          <a:p>
            <a:pPr>
              <a:lnSpc>
                <a:spcPct val="80000"/>
              </a:lnSpc>
              <a:defRPr sz="20000" b="1" spc="-1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Plus</a:t>
            </a:r>
          </a:p>
        </p:txBody>
      </p:sp>
      <p:pic>
        <p:nvPicPr>
          <p:cNvPr id="577" name="image2.pn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-1254522" y="-3"/>
            <a:ext cx="13716002" cy="1371600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3" name="Group 583"/>
          <p:cNvGrpSpPr/>
          <p:nvPr/>
        </p:nvGrpSpPr>
        <p:grpSpPr>
          <a:xfrm>
            <a:off x="-68067" y="-87909"/>
            <a:ext cx="24520137" cy="13891821"/>
            <a:chOff x="0" y="0"/>
            <a:chExt cx="24520135" cy="13891820"/>
          </a:xfrm>
        </p:grpSpPr>
        <p:sp>
          <p:nvSpPr>
            <p:cNvPr id="579" name="Shape 579"/>
            <p:cNvSpPr/>
            <p:nvPr/>
          </p:nvSpPr>
          <p:spPr>
            <a:xfrm>
              <a:off x="-1" y="-1"/>
              <a:ext cx="24520137" cy="13891821"/>
            </a:xfrm>
            <a:prstGeom prst="rect">
              <a:avLst/>
            </a:prstGeom>
            <a:gradFill flip="none" rotWithShape="1">
              <a:gsLst>
                <a:gs pos="0">
                  <a:srgbClr val="F08B34"/>
                </a:gs>
                <a:gs pos="100000">
                  <a:srgbClr val="F6B53D"/>
                </a:gs>
              </a:gsLst>
              <a:lin ang="19283378" scaled="0"/>
            </a:gradFill>
            <a:ln w="12700" cap="flat">
              <a:noFill/>
              <a:miter lim="400000"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endParaRPr/>
            </a:p>
          </p:txBody>
        </p:sp>
        <p:pic>
          <p:nvPicPr>
            <p:cNvPr id="580" name="image5.png"/>
            <p:cNvPicPr>
              <a:picLocks noChangeAspect="1"/>
            </p:cNvPicPr>
            <p:nvPr/>
          </p:nvPicPr>
          <p:blipFill>
            <a:blip r:embed="rId2" cstate="print">
              <a:extLst/>
            </a:blip>
            <a:stretch>
              <a:fillRect/>
            </a:stretch>
          </p:blipFill>
          <p:spPr>
            <a:xfrm>
              <a:off x="703062" y="12836937"/>
              <a:ext cx="1905005" cy="33374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81" name="Shape 581"/>
            <p:cNvSpPr/>
            <p:nvPr/>
          </p:nvSpPr>
          <p:spPr>
            <a:xfrm rot="16200000">
              <a:off x="22899586" y="11736770"/>
              <a:ext cx="1686313" cy="43057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85678" tIns="85678" rIns="85678" bIns="85678" numCol="1" anchor="t">
              <a:spAutoFit/>
            </a:bodyPr>
            <a:lstStyle>
              <a:lvl1pPr>
                <a:lnSpc>
                  <a:spcPct val="140000"/>
                </a:lnSpc>
                <a:defRPr b="1" cap="all">
                  <a:solidFill>
                    <a:srgbClr val="FEF837"/>
                  </a:solidFill>
                </a:defRPr>
              </a:lvl1pPr>
            </a:lstStyle>
            <a:p>
              <a:r>
                <a:t>plus</a:t>
              </a:r>
            </a:p>
          </p:txBody>
        </p:sp>
        <p:sp>
          <p:nvSpPr>
            <p:cNvPr id="582" name="Shape 582"/>
            <p:cNvSpPr/>
            <p:nvPr/>
          </p:nvSpPr>
          <p:spPr>
            <a:xfrm>
              <a:off x="21742965" y="12884000"/>
              <a:ext cx="1905003" cy="43057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85678" tIns="85678" rIns="85678" bIns="85678" numCol="1" anchor="t">
              <a:spAutoFit/>
            </a:bodyPr>
            <a:lstStyle>
              <a:lvl1pPr>
                <a:lnSpc>
                  <a:spcPct val="140000"/>
                </a:lnSpc>
                <a:defRPr b="1" cap="all">
                  <a:solidFill>
                    <a:srgbClr val="FFFFFF"/>
                  </a:solidFill>
                </a:defRPr>
              </a:lvl1pPr>
            </a:lstStyle>
            <a:p>
              <a:r>
                <a:t>colostrum</a:t>
              </a:r>
            </a:p>
          </p:txBody>
        </p:sp>
      </p:grpSp>
      <p:sp>
        <p:nvSpPr>
          <p:cNvPr id="584" name="Shape 584"/>
          <p:cNvSpPr/>
          <p:nvPr/>
        </p:nvSpPr>
        <p:spPr>
          <a:xfrm>
            <a:off x="4395689" y="7072648"/>
            <a:ext cx="10803801" cy="7635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85678" tIns="85678" rIns="85678" bIns="85678">
            <a:spAutoFit/>
          </a:bodyPr>
          <a:lstStyle>
            <a:lvl1pPr>
              <a:defRPr sz="4200" b="1" spc="-1">
                <a:solidFill>
                  <a:srgbClr val="FFFFFF"/>
                </a:solidFill>
              </a:defRPr>
            </a:lvl1pPr>
          </a:lstStyle>
          <a:p>
            <a:r>
              <a:t>укрепляет иммунитет</a:t>
            </a:r>
          </a:p>
        </p:txBody>
      </p:sp>
      <p:sp>
        <p:nvSpPr>
          <p:cNvPr id="585" name="Shape 585"/>
          <p:cNvSpPr/>
          <p:nvPr/>
        </p:nvSpPr>
        <p:spPr>
          <a:xfrm>
            <a:off x="1939679" y="1086120"/>
            <a:ext cx="20389224" cy="22242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85678" tIns="85678" rIns="85678" bIns="85678">
            <a:spAutoFit/>
          </a:bodyPr>
          <a:lstStyle/>
          <a:p>
            <a:pPr>
              <a:defRPr sz="7200" b="1" cap="all" spc="-1">
                <a:solidFill>
                  <a:srgbClr val="FEF837"/>
                </a:solidFill>
              </a:defRPr>
            </a:pPr>
            <a:r>
              <a:t>СOLOSTRUM PLUS: </a:t>
            </a:r>
          </a:p>
          <a:p>
            <a:pPr>
              <a:defRPr sz="7200" b="1" cap="all" spc="-1">
                <a:solidFill>
                  <a:srgbClr val="FFFFFF"/>
                </a:solidFill>
              </a:defRPr>
            </a:pPr>
            <a:r>
              <a:t>МОЛОЗИВО + БЕТА-ГЛЮКАНЫ</a:t>
            </a:r>
          </a:p>
        </p:txBody>
      </p:sp>
      <p:sp>
        <p:nvSpPr>
          <p:cNvPr id="586" name="Shape 586"/>
          <p:cNvSpPr/>
          <p:nvPr/>
        </p:nvSpPr>
        <p:spPr>
          <a:xfrm>
            <a:off x="2006998" y="3729401"/>
            <a:ext cx="19192410" cy="17990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85678" tIns="85678" rIns="85678" bIns="85678">
            <a:spAutoFit/>
          </a:bodyPr>
          <a:lstStyle/>
          <a:p>
            <a:pPr>
              <a:defRPr sz="5600" b="1" spc="-1">
                <a:solidFill>
                  <a:srgbClr val="FFFFFF"/>
                </a:solidFill>
              </a:defRPr>
            </a:pPr>
            <a:r>
              <a:t>Colostrum Plus — синергичный комплекс </a:t>
            </a:r>
          </a:p>
          <a:p>
            <a:pPr>
              <a:defRPr sz="5600" b="1" spc="-1">
                <a:solidFill>
                  <a:srgbClr val="FFFFFF"/>
                </a:solidFill>
              </a:defRPr>
            </a:pPr>
            <a:r>
              <a:t>из коровьего молозива и бета-глюканов:</a:t>
            </a:r>
          </a:p>
        </p:txBody>
      </p:sp>
      <p:sp>
        <p:nvSpPr>
          <p:cNvPr id="587" name="Shape 587"/>
          <p:cNvSpPr/>
          <p:nvPr/>
        </p:nvSpPr>
        <p:spPr>
          <a:xfrm>
            <a:off x="4395691" y="9356935"/>
            <a:ext cx="8453702" cy="19827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85678" tIns="85678" rIns="85678" bIns="85678">
            <a:spAutoFit/>
          </a:bodyPr>
          <a:lstStyle/>
          <a:p>
            <a:pPr>
              <a:defRPr sz="4200" b="1" spc="-1">
                <a:solidFill>
                  <a:srgbClr val="FFFFFF"/>
                </a:solidFill>
              </a:defRPr>
            </a:pPr>
            <a:r>
              <a:t>повышает </a:t>
            </a:r>
          </a:p>
          <a:p>
            <a:pPr>
              <a:defRPr sz="4200" b="1" spc="-1">
                <a:solidFill>
                  <a:srgbClr val="FFFFFF"/>
                </a:solidFill>
              </a:defRPr>
            </a:pPr>
            <a:r>
              <a:t>сопротивляемость организма различным патогенам</a:t>
            </a:r>
          </a:p>
        </p:txBody>
      </p:sp>
      <p:sp>
        <p:nvSpPr>
          <p:cNvPr id="588" name="Shape 588"/>
          <p:cNvSpPr/>
          <p:nvPr/>
        </p:nvSpPr>
        <p:spPr>
          <a:xfrm>
            <a:off x="16504445" y="6767848"/>
            <a:ext cx="11573737" cy="13731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85678" tIns="85678" rIns="85678" bIns="85678">
            <a:spAutoFit/>
          </a:bodyPr>
          <a:lstStyle/>
          <a:p>
            <a:pPr>
              <a:defRPr sz="4200" b="1" spc="-1">
                <a:solidFill>
                  <a:srgbClr val="FFFFFF"/>
                </a:solidFill>
              </a:defRPr>
            </a:pPr>
            <a:r>
              <a:t>ускоряет процессы </a:t>
            </a:r>
          </a:p>
          <a:p>
            <a:pPr>
              <a:defRPr sz="4200" b="1" spc="-1">
                <a:solidFill>
                  <a:srgbClr val="FFFFFF"/>
                </a:solidFill>
              </a:defRPr>
            </a:pPr>
            <a:r>
              <a:t>регенерации</a:t>
            </a:r>
          </a:p>
        </p:txBody>
      </p:sp>
      <p:sp>
        <p:nvSpPr>
          <p:cNvPr id="589" name="Shape 589"/>
          <p:cNvSpPr/>
          <p:nvPr/>
        </p:nvSpPr>
        <p:spPr>
          <a:xfrm>
            <a:off x="16504445" y="9356935"/>
            <a:ext cx="11573736" cy="19827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85678" tIns="85678" rIns="85678" bIns="85678">
            <a:spAutoFit/>
          </a:bodyPr>
          <a:lstStyle/>
          <a:p>
            <a:pPr>
              <a:defRPr sz="4200" b="1" spc="-1">
                <a:solidFill>
                  <a:srgbClr val="FFFFFF"/>
                </a:solidFill>
              </a:defRPr>
            </a:pPr>
            <a:r>
              <a:t>защищает </a:t>
            </a:r>
          </a:p>
          <a:p>
            <a:pPr>
              <a:defRPr sz="4200" b="1" spc="-1">
                <a:solidFill>
                  <a:srgbClr val="FFFFFF"/>
                </a:solidFill>
              </a:defRPr>
            </a:pPr>
            <a:r>
              <a:t>и восстанавливает </a:t>
            </a:r>
          </a:p>
          <a:p>
            <a:pPr>
              <a:defRPr sz="4200" b="1" spc="-1">
                <a:solidFill>
                  <a:srgbClr val="FFFFFF"/>
                </a:solidFill>
              </a:defRPr>
            </a:pPr>
            <a:r>
              <a:t>слизистую ЖКТ</a:t>
            </a:r>
          </a:p>
        </p:txBody>
      </p:sp>
      <p:pic>
        <p:nvPicPr>
          <p:cNvPr id="590" name="image14.pn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2015095" y="6533653"/>
            <a:ext cx="1841502" cy="1841503"/>
          </a:xfrm>
          <a:prstGeom prst="rect">
            <a:avLst/>
          </a:prstGeom>
          <a:ln w="12700">
            <a:miter lim="400000"/>
          </a:ln>
        </p:spPr>
      </p:pic>
      <p:pic>
        <p:nvPicPr>
          <p:cNvPr id="591" name="image15.png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2015095" y="9474120"/>
            <a:ext cx="1841502" cy="1841503"/>
          </a:xfrm>
          <a:prstGeom prst="rect">
            <a:avLst/>
          </a:prstGeom>
          <a:ln w="12700">
            <a:miter lim="400000"/>
          </a:ln>
        </p:spPr>
      </p:pic>
      <p:pic>
        <p:nvPicPr>
          <p:cNvPr id="592" name="image16.png"/>
          <p:cNvPicPr>
            <a:picLocks noChangeAspect="1"/>
          </p:cNvPicPr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14207095" y="6627462"/>
            <a:ext cx="1841503" cy="1841503"/>
          </a:xfrm>
          <a:prstGeom prst="rect">
            <a:avLst/>
          </a:prstGeom>
          <a:ln w="12700">
            <a:miter lim="400000"/>
          </a:ln>
        </p:spPr>
      </p:pic>
      <p:pic>
        <p:nvPicPr>
          <p:cNvPr id="593" name="image17.png"/>
          <p:cNvPicPr>
            <a:picLocks noChangeAspect="1"/>
          </p:cNvPicPr>
          <p:nvPr/>
        </p:nvPicPr>
        <p:blipFill>
          <a:blip r:embed="rId6" cstate="print">
            <a:extLst/>
          </a:blip>
          <a:stretch>
            <a:fillRect/>
          </a:stretch>
        </p:blipFill>
        <p:spPr>
          <a:xfrm>
            <a:off x="14207095" y="9474120"/>
            <a:ext cx="1841503" cy="184150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9" name="Group 599"/>
          <p:cNvGrpSpPr/>
          <p:nvPr/>
        </p:nvGrpSpPr>
        <p:grpSpPr>
          <a:xfrm>
            <a:off x="-68067" y="-87909"/>
            <a:ext cx="24520137" cy="13891821"/>
            <a:chOff x="0" y="0"/>
            <a:chExt cx="24520135" cy="13891820"/>
          </a:xfrm>
        </p:grpSpPr>
        <p:sp>
          <p:nvSpPr>
            <p:cNvPr id="595" name="Shape 595"/>
            <p:cNvSpPr/>
            <p:nvPr/>
          </p:nvSpPr>
          <p:spPr>
            <a:xfrm>
              <a:off x="-1" y="-1"/>
              <a:ext cx="24520137" cy="13891821"/>
            </a:xfrm>
            <a:prstGeom prst="rect">
              <a:avLst/>
            </a:prstGeom>
            <a:solidFill>
              <a:srgbClr val="F2F4F2"/>
            </a:solidFill>
            <a:ln w="12700" cap="flat">
              <a:noFill/>
              <a:miter lim="400000"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endParaRPr/>
            </a:p>
          </p:txBody>
        </p:sp>
        <p:pic>
          <p:nvPicPr>
            <p:cNvPr id="596" name="image3.png"/>
            <p:cNvPicPr>
              <a:picLocks noChangeAspect="1"/>
            </p:cNvPicPr>
            <p:nvPr/>
          </p:nvPicPr>
          <p:blipFill>
            <a:blip r:embed="rId2" cstate="print">
              <a:extLst/>
            </a:blip>
            <a:stretch>
              <a:fillRect/>
            </a:stretch>
          </p:blipFill>
          <p:spPr>
            <a:xfrm>
              <a:off x="703062" y="12836937"/>
              <a:ext cx="1905005" cy="33374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97" name="Shape 597"/>
            <p:cNvSpPr/>
            <p:nvPr/>
          </p:nvSpPr>
          <p:spPr>
            <a:xfrm rot="16200000">
              <a:off x="22899586" y="11736770"/>
              <a:ext cx="1686313" cy="43057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85678" tIns="85678" rIns="85678" bIns="85678" numCol="1" anchor="t">
              <a:spAutoFit/>
            </a:bodyPr>
            <a:lstStyle>
              <a:lvl1pPr>
                <a:lnSpc>
                  <a:spcPct val="140000"/>
                </a:lnSpc>
                <a:defRPr b="1" cap="all">
                  <a:solidFill>
                    <a:srgbClr val="AEADAD"/>
                  </a:solidFill>
                </a:defRPr>
              </a:lvl1pPr>
            </a:lstStyle>
            <a:p>
              <a:r>
                <a:t>plus</a:t>
              </a:r>
            </a:p>
          </p:txBody>
        </p:sp>
        <p:sp>
          <p:nvSpPr>
            <p:cNvPr id="598" name="Shape 598"/>
            <p:cNvSpPr/>
            <p:nvPr/>
          </p:nvSpPr>
          <p:spPr>
            <a:xfrm>
              <a:off x="21742965" y="12884000"/>
              <a:ext cx="1905003" cy="43057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85678" tIns="85678" rIns="85678" bIns="85678" numCol="1" anchor="t">
              <a:spAutoFit/>
            </a:bodyPr>
            <a:lstStyle>
              <a:lvl1pPr>
                <a:lnSpc>
                  <a:spcPct val="140000"/>
                </a:lnSpc>
                <a:defRPr b="1" cap="all">
                  <a:solidFill>
                    <a:srgbClr val="EE8B3F"/>
                  </a:solidFill>
                </a:defRPr>
              </a:lvl1pPr>
            </a:lstStyle>
            <a:p>
              <a:r>
                <a:t>colostrum</a:t>
              </a:r>
            </a:p>
          </p:txBody>
        </p:sp>
      </p:grpSp>
      <p:sp>
        <p:nvSpPr>
          <p:cNvPr id="600" name="Shape 600"/>
          <p:cNvSpPr/>
          <p:nvPr/>
        </p:nvSpPr>
        <p:spPr>
          <a:xfrm>
            <a:off x="4209954" y="3952909"/>
            <a:ext cx="19107083" cy="17938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85678" tIns="85678" rIns="85678" bIns="85678">
            <a:spAutoFit/>
          </a:bodyPr>
          <a:lstStyle/>
          <a:p>
            <a:pPr>
              <a:defRPr sz="3800">
                <a:solidFill>
                  <a:srgbClr val="535353"/>
                </a:solidFill>
              </a:defRPr>
            </a:pPr>
            <a:r>
              <a:t>В составе используют молозиво, собранное в первые 48 часов после отела, которое отличается наиболее высокой концентрацией биоактивных компонентов.</a:t>
            </a:r>
          </a:p>
          <a:p>
            <a:pPr>
              <a:defRPr sz="3800">
                <a:solidFill>
                  <a:srgbClr val="535353"/>
                </a:solidFill>
              </a:defRPr>
            </a:pPr>
            <a:r>
              <a:t> </a:t>
            </a:r>
          </a:p>
        </p:txBody>
      </p:sp>
      <p:sp>
        <p:nvSpPr>
          <p:cNvPr id="601" name="Shape 601"/>
          <p:cNvSpPr/>
          <p:nvPr/>
        </p:nvSpPr>
        <p:spPr>
          <a:xfrm>
            <a:off x="1939679" y="1086120"/>
            <a:ext cx="20389224" cy="22242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85678" tIns="85678" rIns="85678" bIns="85678">
            <a:spAutoFit/>
          </a:bodyPr>
          <a:lstStyle/>
          <a:p>
            <a:pPr>
              <a:defRPr sz="7200" b="1" cap="all" spc="-1">
                <a:solidFill>
                  <a:srgbClr val="535353"/>
                </a:solidFill>
              </a:defRPr>
            </a:pPr>
            <a:r>
              <a:t>СOLOSTRUM PLUS: </a:t>
            </a:r>
          </a:p>
          <a:p>
            <a:pPr>
              <a:defRPr sz="7200" b="1" cap="all" spc="-1">
                <a:solidFill>
                  <a:srgbClr val="EE8A3F"/>
                </a:solidFill>
              </a:defRPr>
            </a:pPr>
            <a:r>
              <a:t>ПРЕИМУЩЕСТВА ПРОДУКТА</a:t>
            </a:r>
          </a:p>
        </p:txBody>
      </p:sp>
      <p:sp>
        <p:nvSpPr>
          <p:cNvPr id="602" name="Shape 602"/>
          <p:cNvSpPr/>
          <p:nvPr/>
        </p:nvSpPr>
        <p:spPr>
          <a:xfrm>
            <a:off x="4209954" y="5972209"/>
            <a:ext cx="19107083" cy="17938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85678" tIns="85678" rIns="85678" bIns="85678">
            <a:spAutoFit/>
          </a:bodyPr>
          <a:lstStyle/>
          <a:p>
            <a:pPr>
              <a:defRPr sz="3800">
                <a:solidFill>
                  <a:srgbClr val="535353"/>
                </a:solidFill>
              </a:defRPr>
            </a:pPr>
            <a:r>
              <a:t>Для продукта отобрано молозиво со значительно более высоким содержанием иммуноглобулинов: содержание IgG в Colostrum Plus составляет не менее 40%, </a:t>
            </a:r>
          </a:p>
          <a:p>
            <a:pPr>
              <a:defRPr sz="3800">
                <a:solidFill>
                  <a:srgbClr val="535353"/>
                </a:solidFill>
              </a:defRPr>
            </a:pPr>
            <a:r>
              <a:t>что почти в 2 раза выше, чем в продукте FirstFood, Colostrum (21,9%).</a:t>
            </a:r>
          </a:p>
        </p:txBody>
      </p:sp>
      <p:sp>
        <p:nvSpPr>
          <p:cNvPr id="603" name="Shape 603"/>
          <p:cNvSpPr/>
          <p:nvPr/>
        </p:nvSpPr>
        <p:spPr>
          <a:xfrm>
            <a:off x="4209954" y="8537609"/>
            <a:ext cx="19107083" cy="12477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85678" tIns="85678" rIns="85678" bIns="85678">
            <a:spAutoFit/>
          </a:bodyPr>
          <a:lstStyle/>
          <a:p>
            <a:pPr>
              <a:defRPr sz="3800">
                <a:solidFill>
                  <a:srgbClr val="535353"/>
                </a:solidFill>
              </a:defRPr>
            </a:pPr>
            <a:r>
              <a:t>Молозиво обрабатывается по специальной технологии, не разрушающей </a:t>
            </a:r>
          </a:p>
          <a:p>
            <a:pPr>
              <a:defRPr sz="3800">
                <a:solidFill>
                  <a:srgbClr val="535353"/>
                </a:solidFill>
              </a:defRPr>
            </a:pPr>
            <a:r>
              <a:t>активные компоненты.</a:t>
            </a:r>
          </a:p>
        </p:txBody>
      </p:sp>
      <p:sp>
        <p:nvSpPr>
          <p:cNvPr id="604" name="Shape 604"/>
          <p:cNvSpPr/>
          <p:nvPr/>
        </p:nvSpPr>
        <p:spPr>
          <a:xfrm>
            <a:off x="4209954" y="10778738"/>
            <a:ext cx="19107083" cy="13425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85678" tIns="85678" rIns="85678" bIns="85678">
            <a:spAutoFit/>
          </a:bodyPr>
          <a:lstStyle/>
          <a:p>
            <a:pPr>
              <a:defRPr sz="3800">
                <a:solidFill>
                  <a:srgbClr val="535353"/>
                </a:solidFill>
              </a:defRPr>
            </a:pPr>
            <a:r>
              <a:rPr dirty="0"/>
              <a:t>В </a:t>
            </a:r>
            <a:r>
              <a:rPr dirty="0" err="1"/>
              <a:t>состав</a:t>
            </a:r>
            <a:r>
              <a:rPr dirty="0"/>
              <a:t> </a:t>
            </a:r>
            <a:r>
              <a:rPr dirty="0" err="1"/>
              <a:t>продукта</a:t>
            </a:r>
            <a:r>
              <a:rPr dirty="0"/>
              <a:t> </a:t>
            </a:r>
            <a:r>
              <a:rPr dirty="0" err="1"/>
              <a:t>включены</a:t>
            </a:r>
            <a:r>
              <a:rPr dirty="0"/>
              <a:t> </a:t>
            </a:r>
            <a:r>
              <a:rPr dirty="0" err="1"/>
              <a:t>бета-глюканы</a:t>
            </a:r>
            <a:r>
              <a:rPr dirty="0"/>
              <a:t> </a:t>
            </a:r>
            <a:r>
              <a:rPr dirty="0" err="1"/>
              <a:t>из</a:t>
            </a:r>
            <a:r>
              <a:rPr dirty="0"/>
              <a:t> </a:t>
            </a:r>
            <a:r>
              <a:rPr dirty="0" err="1"/>
              <a:t>пекарских</a:t>
            </a:r>
            <a:r>
              <a:rPr dirty="0"/>
              <a:t> </a:t>
            </a:r>
            <a:r>
              <a:rPr dirty="0" err="1"/>
              <a:t>дрожжей</a:t>
            </a:r>
            <a:r>
              <a:rPr dirty="0"/>
              <a:t>, </a:t>
            </a:r>
            <a:r>
              <a:rPr dirty="0" err="1"/>
              <a:t>которые</a:t>
            </a:r>
            <a:r>
              <a:rPr dirty="0"/>
              <a:t> </a:t>
            </a:r>
            <a:r>
              <a:rPr dirty="0" err="1"/>
              <a:t>оказывают</a:t>
            </a:r>
            <a:r>
              <a:rPr dirty="0"/>
              <a:t> </a:t>
            </a:r>
            <a:r>
              <a:rPr dirty="0" err="1"/>
              <a:t>наиболее</a:t>
            </a:r>
            <a:r>
              <a:rPr dirty="0"/>
              <a:t> </a:t>
            </a:r>
            <a:r>
              <a:rPr dirty="0" err="1"/>
              <a:t>эффективное</a:t>
            </a:r>
            <a:r>
              <a:rPr dirty="0"/>
              <a:t> </a:t>
            </a:r>
            <a:r>
              <a:rPr dirty="0" err="1"/>
              <a:t>воздействие</a:t>
            </a:r>
            <a:r>
              <a:rPr dirty="0"/>
              <a:t> </a:t>
            </a:r>
            <a:r>
              <a:rPr dirty="0" err="1"/>
              <a:t>на</a:t>
            </a:r>
            <a:r>
              <a:rPr dirty="0"/>
              <a:t> </a:t>
            </a:r>
            <a:r>
              <a:rPr dirty="0" err="1"/>
              <a:t>иммунную</a:t>
            </a:r>
            <a:r>
              <a:rPr dirty="0"/>
              <a:t> </a:t>
            </a:r>
            <a:r>
              <a:rPr dirty="0" err="1" smtClean="0"/>
              <a:t>систему</a:t>
            </a:r>
            <a:r>
              <a:rPr lang="ru-RU" dirty="0" smtClean="0"/>
              <a:t>.</a:t>
            </a:r>
            <a:endParaRPr dirty="0"/>
          </a:p>
        </p:txBody>
      </p:sp>
      <p:pic>
        <p:nvPicPr>
          <p:cNvPr id="605" name="image18.pn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2040489" y="3656045"/>
            <a:ext cx="1841512" cy="1841502"/>
          </a:xfrm>
          <a:prstGeom prst="rect">
            <a:avLst/>
          </a:prstGeom>
          <a:ln w="12700">
            <a:miter lim="400000"/>
          </a:ln>
        </p:spPr>
      </p:pic>
      <p:pic>
        <p:nvPicPr>
          <p:cNvPr id="606" name="image19.png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2040495" y="5948395"/>
            <a:ext cx="1841502" cy="1841502"/>
          </a:xfrm>
          <a:prstGeom prst="rect">
            <a:avLst/>
          </a:prstGeom>
          <a:ln w="12700">
            <a:miter lim="400000"/>
          </a:ln>
        </p:spPr>
      </p:pic>
      <p:pic>
        <p:nvPicPr>
          <p:cNvPr id="607" name="image20.png"/>
          <p:cNvPicPr>
            <a:picLocks noChangeAspect="1"/>
          </p:cNvPicPr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2040494" y="8240745"/>
            <a:ext cx="1841502" cy="1841502"/>
          </a:xfrm>
          <a:prstGeom prst="rect">
            <a:avLst/>
          </a:prstGeom>
          <a:ln w="12700">
            <a:miter lim="400000"/>
          </a:ln>
        </p:spPr>
      </p:pic>
      <p:pic>
        <p:nvPicPr>
          <p:cNvPr id="608" name="image21.png"/>
          <p:cNvPicPr>
            <a:picLocks noChangeAspect="1"/>
          </p:cNvPicPr>
          <p:nvPr/>
        </p:nvPicPr>
        <p:blipFill>
          <a:blip r:embed="rId6" cstate="print">
            <a:extLst/>
          </a:blip>
          <a:stretch>
            <a:fillRect/>
          </a:stretch>
        </p:blipFill>
        <p:spPr>
          <a:xfrm>
            <a:off x="2040494" y="10481871"/>
            <a:ext cx="1841502" cy="18415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" name="Group 614"/>
          <p:cNvGrpSpPr/>
          <p:nvPr/>
        </p:nvGrpSpPr>
        <p:grpSpPr>
          <a:xfrm>
            <a:off x="-68067" y="-87909"/>
            <a:ext cx="24520137" cy="13891821"/>
            <a:chOff x="0" y="0"/>
            <a:chExt cx="24520135" cy="13891820"/>
          </a:xfrm>
        </p:grpSpPr>
        <p:sp>
          <p:nvSpPr>
            <p:cNvPr id="610" name="Shape 610"/>
            <p:cNvSpPr/>
            <p:nvPr/>
          </p:nvSpPr>
          <p:spPr>
            <a:xfrm>
              <a:off x="-1" y="-1"/>
              <a:ext cx="24520137" cy="13891821"/>
            </a:xfrm>
            <a:prstGeom prst="rect">
              <a:avLst/>
            </a:prstGeom>
            <a:solidFill>
              <a:srgbClr val="F2F4F2"/>
            </a:solidFill>
            <a:ln w="12700" cap="flat">
              <a:noFill/>
              <a:miter lim="400000"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endParaRPr/>
            </a:p>
          </p:txBody>
        </p:sp>
        <p:pic>
          <p:nvPicPr>
            <p:cNvPr id="611" name="image3.png"/>
            <p:cNvPicPr>
              <a:picLocks noChangeAspect="1"/>
            </p:cNvPicPr>
            <p:nvPr/>
          </p:nvPicPr>
          <p:blipFill>
            <a:blip r:embed="rId2" cstate="print">
              <a:extLst/>
            </a:blip>
            <a:stretch>
              <a:fillRect/>
            </a:stretch>
          </p:blipFill>
          <p:spPr>
            <a:xfrm>
              <a:off x="703062" y="12836937"/>
              <a:ext cx="1905005" cy="33374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12" name="Shape 612"/>
            <p:cNvSpPr/>
            <p:nvPr/>
          </p:nvSpPr>
          <p:spPr>
            <a:xfrm rot="16200000">
              <a:off x="22899586" y="11736770"/>
              <a:ext cx="1686313" cy="43057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85678" tIns="85678" rIns="85678" bIns="85678" numCol="1" anchor="t">
              <a:spAutoFit/>
            </a:bodyPr>
            <a:lstStyle>
              <a:lvl1pPr>
                <a:lnSpc>
                  <a:spcPct val="140000"/>
                </a:lnSpc>
                <a:defRPr b="1" cap="all">
                  <a:solidFill>
                    <a:srgbClr val="AEADAD"/>
                  </a:solidFill>
                </a:defRPr>
              </a:lvl1pPr>
            </a:lstStyle>
            <a:p>
              <a:r>
                <a:t>plus</a:t>
              </a:r>
            </a:p>
          </p:txBody>
        </p:sp>
        <p:sp>
          <p:nvSpPr>
            <p:cNvPr id="613" name="Shape 613"/>
            <p:cNvSpPr/>
            <p:nvPr/>
          </p:nvSpPr>
          <p:spPr>
            <a:xfrm>
              <a:off x="21742965" y="12884000"/>
              <a:ext cx="1905003" cy="43057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85678" tIns="85678" rIns="85678" bIns="85678" numCol="1" anchor="t">
              <a:spAutoFit/>
            </a:bodyPr>
            <a:lstStyle>
              <a:lvl1pPr>
                <a:lnSpc>
                  <a:spcPct val="140000"/>
                </a:lnSpc>
                <a:defRPr b="1" cap="all">
                  <a:solidFill>
                    <a:srgbClr val="EE8B3F"/>
                  </a:solidFill>
                </a:defRPr>
              </a:lvl1pPr>
            </a:lstStyle>
            <a:p>
              <a:r>
                <a:t>colostrum</a:t>
              </a:r>
            </a:p>
          </p:txBody>
        </p:sp>
      </p:grpSp>
      <p:sp>
        <p:nvSpPr>
          <p:cNvPr id="615" name="Shape 615"/>
          <p:cNvSpPr/>
          <p:nvPr/>
        </p:nvSpPr>
        <p:spPr>
          <a:xfrm>
            <a:off x="1977119" y="5996158"/>
            <a:ext cx="4361642" cy="34473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85678" tIns="85678" rIns="85678" bIns="85678">
            <a:spAutoFit/>
          </a:bodyPr>
          <a:lstStyle/>
          <a:p>
            <a:pPr>
              <a:defRPr sz="3200" b="1" spc="-1">
                <a:solidFill>
                  <a:srgbClr val="535353"/>
                </a:solidFill>
              </a:defRPr>
            </a:pPr>
            <a:r>
              <a:t>БОНУСНЫЕ БАЛЛЫ</a:t>
            </a:r>
          </a:p>
          <a:p>
            <a:pPr>
              <a:defRPr sz="3200" spc="-1"/>
            </a:pPr>
            <a:endParaRPr/>
          </a:p>
          <a:p>
            <a:pPr>
              <a:defRPr sz="3200" spc="-1"/>
            </a:pPr>
            <a:endParaRPr/>
          </a:p>
          <a:p>
            <a:pPr>
              <a:defRPr sz="3200" b="1" spc="-1">
                <a:solidFill>
                  <a:srgbClr val="535353"/>
                </a:solidFill>
              </a:defRPr>
            </a:pPr>
            <a:r>
              <a:t>КЛУБНАЯ ЦЕНА</a:t>
            </a:r>
          </a:p>
          <a:p>
            <a:pPr>
              <a:defRPr sz="3200" spc="-1"/>
            </a:pPr>
            <a:endParaRPr/>
          </a:p>
          <a:p>
            <a:pPr>
              <a:defRPr sz="3200" spc="-1"/>
            </a:pPr>
            <a:endParaRPr/>
          </a:p>
          <a:p>
            <a:pPr>
              <a:defRPr sz="3200" b="1" spc="-1">
                <a:solidFill>
                  <a:srgbClr val="535353"/>
                </a:solidFill>
              </a:defRPr>
            </a:pPr>
            <a:r>
              <a:t>РОЗНИЧНАЯ ЦЕНА</a:t>
            </a:r>
          </a:p>
        </p:txBody>
      </p:sp>
      <p:sp>
        <p:nvSpPr>
          <p:cNvPr id="616" name="Shape 616"/>
          <p:cNvSpPr/>
          <p:nvPr/>
        </p:nvSpPr>
        <p:spPr>
          <a:xfrm>
            <a:off x="7164360" y="5807878"/>
            <a:ext cx="918369" cy="9117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85678" tIns="85678" rIns="85678" bIns="85678">
            <a:spAutoFit/>
          </a:bodyPr>
          <a:lstStyle>
            <a:lvl1pPr>
              <a:defRPr sz="5200" b="1" spc="-1">
                <a:solidFill>
                  <a:srgbClr val="535353"/>
                </a:solidFill>
              </a:defRPr>
            </a:lvl1pPr>
          </a:lstStyle>
          <a:p>
            <a:r>
              <a:t>20</a:t>
            </a:r>
          </a:p>
        </p:txBody>
      </p:sp>
      <p:sp>
        <p:nvSpPr>
          <p:cNvPr id="617" name="Shape 617"/>
          <p:cNvSpPr/>
          <p:nvPr/>
        </p:nvSpPr>
        <p:spPr>
          <a:xfrm>
            <a:off x="7115398" y="8612999"/>
            <a:ext cx="2661023" cy="9117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85678" tIns="85678" rIns="85678" bIns="85678">
            <a:spAutoFit/>
          </a:bodyPr>
          <a:lstStyle/>
          <a:p>
            <a:pPr>
              <a:defRPr sz="5200" b="1" spc="-1">
                <a:solidFill>
                  <a:srgbClr val="535353"/>
                </a:solidFill>
              </a:defRPr>
            </a:pPr>
            <a:r>
              <a:t>38,75 </a:t>
            </a:r>
            <a:r>
              <a:rPr sz="3200"/>
              <a:t>у.е.</a:t>
            </a:r>
          </a:p>
        </p:txBody>
      </p:sp>
      <p:sp>
        <p:nvSpPr>
          <p:cNvPr id="618" name="Shape 618"/>
          <p:cNvSpPr/>
          <p:nvPr/>
        </p:nvSpPr>
        <p:spPr>
          <a:xfrm>
            <a:off x="7097038" y="7200358"/>
            <a:ext cx="1672788" cy="9117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85678" tIns="85678" rIns="85678" bIns="85678">
            <a:spAutoFit/>
          </a:bodyPr>
          <a:lstStyle/>
          <a:p>
            <a:pPr>
              <a:defRPr sz="5200" b="1" spc="-1">
                <a:solidFill>
                  <a:srgbClr val="535353"/>
                </a:solidFill>
              </a:defRPr>
            </a:pPr>
            <a:r>
              <a:t>31</a:t>
            </a:r>
            <a:r>
              <a:rPr sz="3200"/>
              <a:t> у.е.</a:t>
            </a:r>
          </a:p>
        </p:txBody>
      </p:sp>
      <p:sp>
        <p:nvSpPr>
          <p:cNvPr id="619" name="Shape 619"/>
          <p:cNvSpPr/>
          <p:nvPr/>
        </p:nvSpPr>
        <p:spPr>
          <a:xfrm>
            <a:off x="7068600" y="5727960"/>
            <a:ext cx="1071365" cy="1071365"/>
          </a:xfrm>
          <a:prstGeom prst="ellipse">
            <a:avLst/>
          </a:prstGeom>
          <a:ln w="38160">
            <a:solidFill>
              <a:srgbClr val="EE8A3F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620" name="Shape 620"/>
          <p:cNvSpPr/>
          <p:nvPr/>
        </p:nvSpPr>
        <p:spPr>
          <a:xfrm>
            <a:off x="11486160" y="1949759"/>
            <a:ext cx="12908883" cy="9615963"/>
          </a:xfrm>
          <a:prstGeom prst="rect">
            <a:avLst/>
          </a:prstGeom>
          <a:solidFill>
            <a:srgbClr val="FFBF42"/>
          </a:solidFill>
          <a:ln w="12700"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621" name="Shape 621"/>
          <p:cNvSpPr/>
          <p:nvPr/>
        </p:nvSpPr>
        <p:spPr>
          <a:xfrm>
            <a:off x="1888918" y="3265199"/>
            <a:ext cx="12156845" cy="11828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85678" tIns="85678" rIns="85678" bIns="85678">
            <a:spAutoFit/>
          </a:bodyPr>
          <a:lstStyle>
            <a:lvl1pPr>
              <a:defRPr sz="7200" b="1" cap="all" spc="-1">
                <a:solidFill>
                  <a:srgbClr val="535353"/>
                </a:solidFill>
              </a:defRPr>
            </a:lvl1pPr>
          </a:lstStyle>
          <a:p>
            <a:r>
              <a:t>COLOSTRUM PLUS</a:t>
            </a:r>
          </a:p>
        </p:txBody>
      </p:sp>
      <p:pic>
        <p:nvPicPr>
          <p:cNvPr id="622" name="image7.pn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10240671" y="-942190"/>
            <a:ext cx="15399859" cy="15399861"/>
          </a:xfrm>
          <a:prstGeom prst="rect">
            <a:avLst/>
          </a:prstGeom>
          <a:ln w="12700">
            <a:miter lim="400000"/>
          </a:ln>
        </p:spPr>
      </p:pic>
      <p:pic>
        <p:nvPicPr>
          <p:cNvPr id="623" name="image2.png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13287635" y="2205035"/>
            <a:ext cx="9305928" cy="930592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Shape 625"/>
          <p:cNvSpPr/>
          <p:nvPr/>
        </p:nvSpPr>
        <p:spPr>
          <a:xfrm>
            <a:off x="-68064" y="-87908"/>
            <a:ext cx="24520130" cy="13891816"/>
          </a:xfrm>
          <a:prstGeom prst="rect">
            <a:avLst/>
          </a:prstGeom>
          <a:gradFill>
            <a:gsLst>
              <a:gs pos="0">
                <a:srgbClr val="F08B34"/>
              </a:gs>
              <a:gs pos="100000">
                <a:srgbClr val="F6B53D"/>
              </a:gs>
            </a:gsLst>
            <a:lin ang="19283378"/>
          </a:gradFill>
          <a:ln w="12700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8" tIns="45718" rIns="45718" bIns="45718" anchor="ctr"/>
          <a:lstStyle/>
          <a:p>
            <a:endParaRPr/>
          </a:p>
        </p:txBody>
      </p:sp>
      <p:sp>
        <p:nvSpPr>
          <p:cNvPr id="626" name="Shape 626"/>
          <p:cNvSpPr/>
          <p:nvPr/>
        </p:nvSpPr>
        <p:spPr>
          <a:xfrm>
            <a:off x="-502357" y="3057878"/>
            <a:ext cx="25388714" cy="32193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85678" tIns="85678" rIns="85678" bIns="85678">
            <a:spAutoFit/>
          </a:bodyPr>
          <a:lstStyle>
            <a:lvl1pPr algn="ctr">
              <a:lnSpc>
                <a:spcPct val="80000"/>
              </a:lnSpc>
              <a:defRPr sz="20000" b="1" spc="-1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Colostrum Plus</a:t>
            </a:r>
          </a:p>
        </p:txBody>
      </p:sp>
      <p:pic>
        <p:nvPicPr>
          <p:cNvPr id="627" name="image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10447259" y="11811679"/>
            <a:ext cx="3489484" cy="613443"/>
          </a:xfrm>
          <a:prstGeom prst="rect">
            <a:avLst/>
          </a:prstGeom>
          <a:ln w="12700">
            <a:miter lim="400000"/>
          </a:ln>
        </p:spPr>
      </p:pic>
      <p:sp>
        <p:nvSpPr>
          <p:cNvPr id="628" name="Shape 628"/>
          <p:cNvSpPr/>
          <p:nvPr/>
        </p:nvSpPr>
        <p:spPr>
          <a:xfrm>
            <a:off x="5128259" y="6968400"/>
            <a:ext cx="14127482" cy="22395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85678" tIns="85678" rIns="85678" bIns="85678">
            <a:spAutoFit/>
          </a:bodyPr>
          <a:lstStyle/>
          <a:p>
            <a:pPr algn="ctr">
              <a:lnSpc>
                <a:spcPct val="140000"/>
              </a:lnSpc>
              <a:defRPr sz="6000" b="1" cap="all" spc="-1">
                <a:solidFill>
                  <a:srgbClr val="FFFFFF"/>
                </a:solidFill>
              </a:defRPr>
            </a:pPr>
            <a:r>
              <a:t>УСИЛЕННАЯ ФОРМУЛА</a:t>
            </a:r>
          </a:p>
          <a:p>
            <a:pPr algn="ctr">
              <a:lnSpc>
                <a:spcPct val="140000"/>
              </a:lnSpc>
              <a:defRPr sz="6000" b="1" cap="all" spc="-1">
                <a:solidFill>
                  <a:srgbClr val="FFFFFF"/>
                </a:solidFill>
              </a:defRPr>
            </a:pPr>
            <a:r>
              <a:t>ДЛЯ ЗАЩИТЫ ОРГАНИЗМА </a:t>
            </a:r>
          </a:p>
        </p:txBody>
      </p:sp>
    </p:spTree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6" name="Group 356"/>
          <p:cNvGrpSpPr/>
          <p:nvPr/>
        </p:nvGrpSpPr>
        <p:grpSpPr>
          <a:xfrm>
            <a:off x="-68067" y="-87909"/>
            <a:ext cx="24520137" cy="13891821"/>
            <a:chOff x="0" y="0"/>
            <a:chExt cx="24520135" cy="13891820"/>
          </a:xfrm>
        </p:grpSpPr>
        <p:sp>
          <p:nvSpPr>
            <p:cNvPr id="352" name="Shape 352"/>
            <p:cNvSpPr/>
            <p:nvPr/>
          </p:nvSpPr>
          <p:spPr>
            <a:xfrm>
              <a:off x="-1" y="-1"/>
              <a:ext cx="24520137" cy="13891821"/>
            </a:xfrm>
            <a:prstGeom prst="rect">
              <a:avLst/>
            </a:prstGeom>
            <a:solidFill>
              <a:srgbClr val="F2F4F2"/>
            </a:solidFill>
            <a:ln w="12700" cap="flat">
              <a:noFill/>
              <a:miter lim="400000"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endParaRPr/>
            </a:p>
          </p:txBody>
        </p:sp>
        <p:pic>
          <p:nvPicPr>
            <p:cNvPr id="353" name="image3.png"/>
            <p:cNvPicPr>
              <a:picLocks noChangeAspect="1"/>
            </p:cNvPicPr>
            <p:nvPr/>
          </p:nvPicPr>
          <p:blipFill>
            <a:blip r:embed="rId3" cstate="print">
              <a:extLst/>
            </a:blip>
            <a:stretch>
              <a:fillRect/>
            </a:stretch>
          </p:blipFill>
          <p:spPr>
            <a:xfrm>
              <a:off x="703062" y="12836937"/>
              <a:ext cx="1905005" cy="33374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54" name="Shape 354"/>
            <p:cNvSpPr/>
            <p:nvPr/>
          </p:nvSpPr>
          <p:spPr>
            <a:xfrm rot="16200000">
              <a:off x="22899586" y="11736770"/>
              <a:ext cx="1686313" cy="43057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85678" tIns="85678" rIns="85678" bIns="85678" numCol="1" anchor="t">
              <a:spAutoFit/>
            </a:bodyPr>
            <a:lstStyle>
              <a:lvl1pPr>
                <a:lnSpc>
                  <a:spcPct val="140000"/>
                </a:lnSpc>
                <a:defRPr b="1" cap="all">
                  <a:solidFill>
                    <a:srgbClr val="AEADAD"/>
                  </a:solidFill>
                </a:defRPr>
              </a:lvl1pPr>
            </a:lstStyle>
            <a:p>
              <a:r>
                <a:t>plus</a:t>
              </a:r>
            </a:p>
          </p:txBody>
        </p:sp>
        <p:sp>
          <p:nvSpPr>
            <p:cNvPr id="355" name="Shape 355"/>
            <p:cNvSpPr/>
            <p:nvPr/>
          </p:nvSpPr>
          <p:spPr>
            <a:xfrm>
              <a:off x="21742965" y="12884000"/>
              <a:ext cx="1905003" cy="43057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85678" tIns="85678" rIns="85678" bIns="85678" numCol="1" anchor="t">
              <a:spAutoFit/>
            </a:bodyPr>
            <a:lstStyle>
              <a:lvl1pPr>
                <a:lnSpc>
                  <a:spcPct val="140000"/>
                </a:lnSpc>
                <a:defRPr b="1" cap="all">
                  <a:solidFill>
                    <a:srgbClr val="EE8B3F"/>
                  </a:solidFill>
                </a:defRPr>
              </a:lvl1pPr>
            </a:lstStyle>
            <a:p>
              <a:r>
                <a:t>colostrum</a:t>
              </a:r>
            </a:p>
          </p:txBody>
        </p:sp>
      </p:grpSp>
      <p:sp>
        <p:nvSpPr>
          <p:cNvPr id="357" name="Shape 357"/>
          <p:cNvSpPr/>
          <p:nvPr/>
        </p:nvSpPr>
        <p:spPr>
          <a:xfrm>
            <a:off x="1939677" y="1086120"/>
            <a:ext cx="21504245" cy="11828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85678" tIns="85678" rIns="85678" bIns="85678">
            <a:spAutoFit/>
          </a:bodyPr>
          <a:lstStyle>
            <a:lvl1pPr>
              <a:defRPr sz="7200" b="1" cap="all" spc="-1">
                <a:solidFill>
                  <a:srgbClr val="535353"/>
                </a:solidFill>
              </a:defRPr>
            </a:lvl1pPr>
          </a:lstStyle>
          <a:p>
            <a:r>
              <a:t>ИММУНИТЕТ С РОЖДЕНИЯ</a:t>
            </a:r>
          </a:p>
        </p:txBody>
      </p:sp>
      <p:sp>
        <p:nvSpPr>
          <p:cNvPr id="358" name="Shape 358"/>
          <p:cNvSpPr/>
          <p:nvPr/>
        </p:nvSpPr>
        <p:spPr>
          <a:xfrm>
            <a:off x="2006999" y="2947639"/>
            <a:ext cx="14297782" cy="16237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85678" tIns="85678" rIns="85678" bIns="85678">
            <a:spAutoFit/>
          </a:bodyPr>
          <a:lstStyle/>
          <a:p>
            <a:pPr>
              <a:defRPr sz="5000" b="1" spc="-1">
                <a:solidFill>
                  <a:srgbClr val="EE8A3F"/>
                </a:solidFill>
              </a:defRPr>
            </a:pPr>
            <a:r>
              <a:t>Молозиво </a:t>
            </a:r>
            <a:r>
              <a:rPr>
                <a:solidFill>
                  <a:srgbClr val="535353"/>
                </a:solidFill>
              </a:rPr>
              <a:t>— первое грудное молоко </a:t>
            </a:r>
          </a:p>
          <a:p>
            <a:pPr>
              <a:defRPr sz="5000" b="1" spc="-1">
                <a:solidFill>
                  <a:srgbClr val="535353"/>
                </a:solidFill>
              </a:defRPr>
            </a:pPr>
            <a:r>
              <a:t>и первая пища всех млекопитающих.</a:t>
            </a:r>
          </a:p>
        </p:txBody>
      </p:sp>
      <p:sp>
        <p:nvSpPr>
          <p:cNvPr id="359" name="Shape 359"/>
          <p:cNvSpPr/>
          <p:nvPr/>
        </p:nvSpPr>
        <p:spPr>
          <a:xfrm>
            <a:off x="2006998" y="5561846"/>
            <a:ext cx="13510909" cy="25923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85678" tIns="85678" rIns="85678" bIns="85678">
            <a:spAutoFit/>
          </a:bodyPr>
          <a:lstStyle/>
          <a:p>
            <a:pPr>
              <a:defRPr sz="4200" spc="-1">
                <a:solidFill>
                  <a:srgbClr val="535353"/>
                </a:solidFill>
              </a:defRPr>
            </a:pPr>
            <a:r>
              <a:t>С первых дней жизни оно защищает новорожденного </a:t>
            </a:r>
          </a:p>
          <a:p>
            <a:pPr>
              <a:defRPr sz="4200" spc="-1">
                <a:solidFill>
                  <a:srgbClr val="535353"/>
                </a:solidFill>
              </a:defRPr>
            </a:pPr>
            <a:r>
              <a:t>от негативных факторов окружающей среды и </a:t>
            </a:r>
            <a:r>
              <a:rPr b="1">
                <a:solidFill>
                  <a:srgbClr val="EE8A3F"/>
                </a:solidFill>
              </a:rPr>
              <a:t>помогает сформировать собственную иммунную систему.</a:t>
            </a:r>
          </a:p>
        </p:txBody>
      </p:sp>
      <p:sp>
        <p:nvSpPr>
          <p:cNvPr id="360" name="Shape 360"/>
          <p:cNvSpPr/>
          <p:nvPr/>
        </p:nvSpPr>
        <p:spPr>
          <a:xfrm>
            <a:off x="2006998" y="8594906"/>
            <a:ext cx="12923406" cy="32019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85678" tIns="85678" rIns="85678" bIns="85678">
            <a:spAutoFit/>
          </a:bodyPr>
          <a:lstStyle/>
          <a:p>
            <a:pPr>
              <a:defRPr sz="4200" spc="-1">
                <a:solidFill>
                  <a:srgbClr val="535353"/>
                </a:solidFill>
              </a:defRPr>
            </a:pPr>
            <a:r>
              <a:t>Молозиво </a:t>
            </a:r>
            <a:r>
              <a:rPr b="1">
                <a:solidFill>
                  <a:srgbClr val="EE8A3F"/>
                </a:solidFill>
              </a:rPr>
              <a:t>содержит высокие концентрации питательных веществ</a:t>
            </a:r>
            <a:r>
              <a:t> — витаминов, минералов, иммунных компонентов. В коровьем молозиве наибольшая концентрация этих веществ наблюдается в первые 48 часов после отела.</a:t>
            </a:r>
          </a:p>
        </p:txBody>
      </p:sp>
      <p:sp>
        <p:nvSpPr>
          <p:cNvPr id="361" name="Shape 361"/>
          <p:cNvSpPr/>
          <p:nvPr/>
        </p:nvSpPr>
        <p:spPr>
          <a:xfrm>
            <a:off x="16078198" y="3755490"/>
            <a:ext cx="10715481" cy="10715481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endParaRPr/>
          </a:p>
        </p:txBody>
      </p:sp>
      <p:pic>
        <p:nvPicPr>
          <p:cNvPr id="362" name="image4.png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14436582" y="5425406"/>
            <a:ext cx="12400552" cy="69692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0" name="Group 370"/>
          <p:cNvGrpSpPr/>
          <p:nvPr/>
        </p:nvGrpSpPr>
        <p:grpSpPr>
          <a:xfrm>
            <a:off x="-2" y="-89564"/>
            <a:ext cx="24520137" cy="13891821"/>
            <a:chOff x="0" y="0"/>
            <a:chExt cx="24520135" cy="13891820"/>
          </a:xfrm>
        </p:grpSpPr>
        <p:sp>
          <p:nvSpPr>
            <p:cNvPr id="366" name="Shape 366"/>
            <p:cNvSpPr/>
            <p:nvPr/>
          </p:nvSpPr>
          <p:spPr>
            <a:xfrm>
              <a:off x="-1" y="-1"/>
              <a:ext cx="24520137" cy="13891821"/>
            </a:xfrm>
            <a:prstGeom prst="rect">
              <a:avLst/>
            </a:prstGeom>
            <a:solidFill>
              <a:srgbClr val="F2F4F2"/>
            </a:solidFill>
            <a:ln w="12700" cap="flat">
              <a:noFill/>
              <a:miter lim="400000"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endParaRPr/>
            </a:p>
          </p:txBody>
        </p:sp>
        <p:pic>
          <p:nvPicPr>
            <p:cNvPr id="367" name="image3.png"/>
            <p:cNvPicPr>
              <a:picLocks noChangeAspect="1"/>
            </p:cNvPicPr>
            <p:nvPr/>
          </p:nvPicPr>
          <p:blipFill>
            <a:blip r:embed="rId3" cstate="print">
              <a:extLst/>
            </a:blip>
            <a:stretch>
              <a:fillRect/>
            </a:stretch>
          </p:blipFill>
          <p:spPr>
            <a:xfrm>
              <a:off x="703062" y="12836937"/>
              <a:ext cx="1905005" cy="33374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68" name="Shape 368"/>
            <p:cNvSpPr/>
            <p:nvPr/>
          </p:nvSpPr>
          <p:spPr>
            <a:xfrm rot="16200000">
              <a:off x="22899587" y="11736770"/>
              <a:ext cx="1686312" cy="43057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85678" tIns="85678" rIns="85678" bIns="85678" numCol="1" anchor="t">
              <a:spAutoFit/>
            </a:bodyPr>
            <a:lstStyle>
              <a:lvl1pPr>
                <a:lnSpc>
                  <a:spcPct val="140000"/>
                </a:lnSpc>
                <a:defRPr b="1" cap="all">
                  <a:solidFill>
                    <a:srgbClr val="AEADAD"/>
                  </a:solidFill>
                </a:defRPr>
              </a:lvl1pPr>
            </a:lstStyle>
            <a:p>
              <a:r>
                <a:t>plus</a:t>
              </a:r>
            </a:p>
          </p:txBody>
        </p:sp>
        <p:sp>
          <p:nvSpPr>
            <p:cNvPr id="369" name="Shape 369"/>
            <p:cNvSpPr/>
            <p:nvPr/>
          </p:nvSpPr>
          <p:spPr>
            <a:xfrm>
              <a:off x="21742964" y="12884000"/>
              <a:ext cx="1905003" cy="43057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85678" tIns="85678" rIns="85678" bIns="85678" numCol="1" anchor="t">
              <a:spAutoFit/>
            </a:bodyPr>
            <a:lstStyle>
              <a:lvl1pPr>
                <a:lnSpc>
                  <a:spcPct val="140000"/>
                </a:lnSpc>
                <a:defRPr b="1" cap="all">
                  <a:solidFill>
                    <a:srgbClr val="EE8B3F"/>
                  </a:solidFill>
                </a:defRPr>
              </a:lvl1pPr>
            </a:lstStyle>
            <a:p>
              <a:r>
                <a:t>colostrum</a:t>
              </a:r>
            </a:p>
          </p:txBody>
        </p:sp>
      </p:grpSp>
      <p:sp>
        <p:nvSpPr>
          <p:cNvPr id="371" name="Shape 371"/>
          <p:cNvSpPr/>
          <p:nvPr/>
        </p:nvSpPr>
        <p:spPr>
          <a:xfrm>
            <a:off x="16475406" y="4522608"/>
            <a:ext cx="7007587" cy="7007584"/>
          </a:xfrm>
          <a:prstGeom prst="ellipse">
            <a:avLst/>
          </a:prstGeom>
          <a:solidFill>
            <a:srgbClr val="FFF8F4"/>
          </a:solidFill>
          <a:ln w="25400">
            <a:solidFill>
              <a:srgbClr val="EE8A3F"/>
            </a:solidFill>
            <a:miter/>
          </a:ln>
        </p:spPr>
        <p:txBody>
          <a:bodyPr lIns="45718" tIns="45718" rIns="45718" bIns="45718" anchor="ctr"/>
          <a:lstStyle/>
          <a:p>
            <a:endParaRPr/>
          </a:p>
        </p:txBody>
      </p:sp>
      <p:sp>
        <p:nvSpPr>
          <p:cNvPr id="372" name="Shape 372"/>
          <p:cNvSpPr/>
          <p:nvPr/>
        </p:nvSpPr>
        <p:spPr>
          <a:xfrm>
            <a:off x="1939677" y="1086120"/>
            <a:ext cx="21504245" cy="11828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85678" tIns="85678" rIns="85678" bIns="85678">
            <a:spAutoFit/>
          </a:bodyPr>
          <a:lstStyle/>
          <a:p>
            <a:pPr>
              <a:defRPr sz="7200" b="1" cap="all" spc="-1">
                <a:solidFill>
                  <a:srgbClr val="535353"/>
                </a:solidFill>
              </a:defRPr>
            </a:pPr>
            <a:r>
              <a:t>МОЛОЗИВО </a:t>
            </a:r>
            <a:r>
              <a:rPr>
                <a:solidFill>
                  <a:srgbClr val="EE8A3F"/>
                </a:solidFill>
              </a:rPr>
              <a:t>VS</a:t>
            </a:r>
            <a:r>
              <a:t> МОЛОКО</a:t>
            </a:r>
          </a:p>
        </p:txBody>
      </p:sp>
      <p:sp>
        <p:nvSpPr>
          <p:cNvPr id="373" name="Shape 373"/>
          <p:cNvSpPr/>
          <p:nvPr/>
        </p:nvSpPr>
        <p:spPr>
          <a:xfrm>
            <a:off x="18108144" y="6155342"/>
            <a:ext cx="3742113" cy="3742115"/>
          </a:xfrm>
          <a:prstGeom prst="ellipse">
            <a:avLst/>
          </a:prstGeom>
          <a:solidFill>
            <a:srgbClr val="FFFFFF"/>
          </a:solidFill>
          <a:ln w="25400">
            <a:solidFill>
              <a:srgbClr val="EE8A3F"/>
            </a:solidFill>
            <a:miter/>
          </a:ln>
        </p:spPr>
        <p:txBody>
          <a:bodyPr lIns="45718" tIns="45718" rIns="45718" bIns="45718" anchor="ctr"/>
          <a:lstStyle/>
          <a:p>
            <a:endParaRPr/>
          </a:p>
        </p:txBody>
      </p:sp>
      <p:sp>
        <p:nvSpPr>
          <p:cNvPr id="374" name="Shape 374"/>
          <p:cNvSpPr/>
          <p:nvPr/>
        </p:nvSpPr>
        <p:spPr>
          <a:xfrm>
            <a:off x="7795704" y="8377164"/>
            <a:ext cx="8928725" cy="8193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85678" tIns="85678" rIns="85678" bIns="85678">
            <a:spAutoFit/>
          </a:bodyPr>
          <a:lstStyle>
            <a:lvl1pPr algn="ctr">
              <a:defRPr sz="4200" b="1">
                <a:solidFill>
                  <a:srgbClr val="535353"/>
                </a:solidFill>
              </a:defRPr>
            </a:lvl1pPr>
          </a:lstStyle>
          <a:p>
            <a:r>
              <a:rPr dirty="0" err="1"/>
              <a:t>Каротин</a:t>
            </a:r>
            <a:r>
              <a:rPr dirty="0"/>
              <a:t>, </a:t>
            </a:r>
            <a:r>
              <a:rPr lang="ru-RU" dirty="0" smtClean="0"/>
              <a:t>в</a:t>
            </a:r>
            <a:r>
              <a:rPr dirty="0" err="1" smtClean="0"/>
              <a:t>итамины</a:t>
            </a:r>
            <a:r>
              <a:rPr dirty="0" smtClean="0"/>
              <a:t> </a:t>
            </a:r>
            <a:r>
              <a:rPr dirty="0"/>
              <a:t>А и Е</a:t>
            </a:r>
          </a:p>
        </p:txBody>
      </p:sp>
      <p:sp>
        <p:nvSpPr>
          <p:cNvPr id="375" name="Shape 375"/>
          <p:cNvSpPr/>
          <p:nvPr/>
        </p:nvSpPr>
        <p:spPr>
          <a:xfrm>
            <a:off x="8743573" y="8995195"/>
            <a:ext cx="7032987" cy="8871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85678" tIns="85678" rIns="85678" bIns="85678">
            <a:spAutoFit/>
          </a:bodyPr>
          <a:lstStyle>
            <a:lvl1pPr algn="ctr">
              <a:lnSpc>
                <a:spcPct val="80000"/>
              </a:lnSpc>
              <a:defRPr sz="5000" b="1">
                <a:solidFill>
                  <a:srgbClr val="CD5C3C"/>
                </a:solidFill>
              </a:defRPr>
            </a:lvl1pPr>
          </a:lstStyle>
          <a:p>
            <a:r>
              <a:t>в 5-7 раз больше</a:t>
            </a:r>
          </a:p>
        </p:txBody>
      </p:sp>
      <p:sp>
        <p:nvSpPr>
          <p:cNvPr id="376" name="Shape 376"/>
          <p:cNvSpPr/>
          <p:nvPr/>
        </p:nvSpPr>
        <p:spPr>
          <a:xfrm>
            <a:off x="2085222" y="6155344"/>
            <a:ext cx="3742113" cy="3742112"/>
          </a:xfrm>
          <a:prstGeom prst="ellipse">
            <a:avLst/>
          </a:prstGeom>
          <a:solidFill>
            <a:srgbClr val="FFFFFF"/>
          </a:solidFill>
          <a:ln w="25400">
            <a:solidFill>
              <a:srgbClr val="EE8A3F"/>
            </a:solidFill>
            <a:miter/>
          </a:ln>
        </p:spPr>
        <p:txBody>
          <a:bodyPr lIns="45718" tIns="45718" rIns="45718" bIns="45718" anchor="ctr"/>
          <a:lstStyle/>
          <a:p>
            <a:endParaRPr/>
          </a:p>
        </p:txBody>
      </p:sp>
      <p:sp>
        <p:nvSpPr>
          <p:cNvPr id="377" name="Shape 377"/>
          <p:cNvSpPr/>
          <p:nvPr/>
        </p:nvSpPr>
        <p:spPr>
          <a:xfrm>
            <a:off x="8932353" y="6208738"/>
            <a:ext cx="6655428" cy="7635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85678" tIns="85678" rIns="85678" bIns="85678">
            <a:spAutoFit/>
          </a:bodyPr>
          <a:lstStyle>
            <a:lvl1pPr algn="ctr">
              <a:defRPr sz="4200" b="1">
                <a:solidFill>
                  <a:srgbClr val="535353"/>
                </a:solidFill>
              </a:defRPr>
            </a:lvl1pPr>
          </a:lstStyle>
          <a:p>
            <a:r>
              <a:t>Иммуноглобулины</a:t>
            </a:r>
          </a:p>
        </p:txBody>
      </p:sp>
      <p:sp>
        <p:nvSpPr>
          <p:cNvPr id="378" name="Shape 378"/>
          <p:cNvSpPr/>
          <p:nvPr/>
        </p:nvSpPr>
        <p:spPr>
          <a:xfrm>
            <a:off x="7354999" y="6846206"/>
            <a:ext cx="9810134" cy="8871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85678" tIns="85678" rIns="85678" bIns="85678">
            <a:spAutoFit/>
          </a:bodyPr>
          <a:lstStyle>
            <a:lvl1pPr algn="ctr">
              <a:defRPr sz="5000" b="1">
                <a:solidFill>
                  <a:srgbClr val="CD5C3C"/>
                </a:solidFill>
              </a:defRPr>
            </a:lvl1pPr>
          </a:lstStyle>
          <a:p>
            <a:r>
              <a:t>в 50-150 раз больше</a:t>
            </a:r>
          </a:p>
        </p:txBody>
      </p:sp>
      <p:sp>
        <p:nvSpPr>
          <p:cNvPr id="379" name="Shape 379"/>
          <p:cNvSpPr/>
          <p:nvPr/>
        </p:nvSpPr>
        <p:spPr>
          <a:xfrm>
            <a:off x="2375417" y="11261897"/>
            <a:ext cx="13051503" cy="11579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85678" tIns="85678" rIns="85678" bIns="85678">
            <a:spAutoFit/>
          </a:bodyPr>
          <a:lstStyle>
            <a:lvl1pPr>
              <a:defRPr sz="3200" b="1" cap="all">
                <a:solidFill>
                  <a:srgbClr val="535353"/>
                </a:solidFill>
              </a:defRPr>
            </a:lvl1pPr>
          </a:lstStyle>
          <a:p>
            <a:r>
              <a:rPr dirty="0" err="1"/>
              <a:t>Некоторые</a:t>
            </a:r>
            <a:r>
              <a:rPr dirty="0"/>
              <a:t> </a:t>
            </a:r>
            <a:r>
              <a:rPr dirty="0" err="1"/>
              <a:t>вещества</a:t>
            </a:r>
            <a:r>
              <a:rPr dirty="0"/>
              <a:t>, </a:t>
            </a:r>
            <a:r>
              <a:rPr dirty="0" err="1" smtClean="0"/>
              <a:t>например</a:t>
            </a:r>
            <a:r>
              <a:rPr dirty="0" smtClean="0"/>
              <a:t> </a:t>
            </a:r>
            <a:r>
              <a:rPr dirty="0" err="1"/>
              <a:t>противомикробные</a:t>
            </a:r>
            <a:r>
              <a:rPr dirty="0"/>
              <a:t>, </a:t>
            </a:r>
            <a:r>
              <a:rPr dirty="0" err="1"/>
              <a:t>вообще</a:t>
            </a:r>
            <a:r>
              <a:rPr dirty="0"/>
              <a:t> </a:t>
            </a:r>
            <a:r>
              <a:rPr dirty="0" err="1"/>
              <a:t>отсутствуют</a:t>
            </a:r>
            <a:r>
              <a:rPr dirty="0"/>
              <a:t> в </a:t>
            </a:r>
            <a:r>
              <a:rPr dirty="0" err="1"/>
              <a:t>обычном</a:t>
            </a:r>
            <a:r>
              <a:rPr dirty="0"/>
              <a:t> </a:t>
            </a:r>
            <a:r>
              <a:rPr dirty="0" err="1"/>
              <a:t>молоке</a:t>
            </a:r>
            <a:r>
              <a:rPr dirty="0"/>
              <a:t>.</a:t>
            </a:r>
          </a:p>
        </p:txBody>
      </p:sp>
      <p:sp>
        <p:nvSpPr>
          <p:cNvPr id="380" name="Shape 380"/>
          <p:cNvSpPr/>
          <p:nvPr/>
        </p:nvSpPr>
        <p:spPr>
          <a:xfrm flipV="1">
            <a:off x="2158999" y="11337742"/>
            <a:ext cx="3" cy="887186"/>
          </a:xfrm>
          <a:prstGeom prst="line">
            <a:avLst/>
          </a:prstGeom>
          <a:ln w="76200">
            <a:solidFill>
              <a:srgbClr val="CD5C3C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381" name="Shape 381"/>
          <p:cNvSpPr/>
          <p:nvPr/>
        </p:nvSpPr>
        <p:spPr>
          <a:xfrm>
            <a:off x="1443018" y="11060301"/>
            <a:ext cx="664666" cy="14052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85678" tIns="85678" rIns="85678" bIns="85678">
            <a:spAutoFit/>
          </a:bodyPr>
          <a:lstStyle>
            <a:lvl1pPr>
              <a:defRPr sz="8700" b="1" cap="all">
                <a:solidFill>
                  <a:srgbClr val="E46C0A"/>
                </a:solidFill>
              </a:defRPr>
            </a:lvl1pPr>
          </a:lstStyle>
          <a:p>
            <a:r>
              <a:t>!</a:t>
            </a:r>
          </a:p>
        </p:txBody>
      </p:sp>
      <p:sp>
        <p:nvSpPr>
          <p:cNvPr id="382" name="Shape 382"/>
          <p:cNvSpPr/>
          <p:nvPr/>
        </p:nvSpPr>
        <p:spPr>
          <a:xfrm>
            <a:off x="2006997" y="2632112"/>
            <a:ext cx="20035344" cy="23603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85678" tIns="85678" rIns="85678" bIns="85678">
            <a:spAutoFit/>
          </a:bodyPr>
          <a:lstStyle/>
          <a:p>
            <a:pPr>
              <a:defRPr sz="5000" b="1">
                <a:solidFill>
                  <a:srgbClr val="535353"/>
                </a:solidFill>
              </a:defRPr>
            </a:pPr>
            <a:r>
              <a:t>Молозиво отличается от молока по пищевой ценности </a:t>
            </a:r>
          </a:p>
          <a:p>
            <a:pPr>
              <a:defRPr sz="5000" b="1">
                <a:solidFill>
                  <a:srgbClr val="535353"/>
                </a:solidFill>
              </a:defRPr>
            </a:pPr>
            <a:r>
              <a:t>и по содержанию иммунных компонентов, которых </a:t>
            </a:r>
            <a:endParaRPr>
              <a:solidFill>
                <a:srgbClr val="EE8A3F"/>
              </a:solidFill>
            </a:endParaRPr>
          </a:p>
          <a:p>
            <a:pPr>
              <a:defRPr sz="5000" b="1">
                <a:solidFill>
                  <a:srgbClr val="EE8A3F"/>
                </a:solidFill>
              </a:defRPr>
            </a:pPr>
            <a:r>
              <a:t>в молозиве значительно больше:</a:t>
            </a:r>
          </a:p>
        </p:txBody>
      </p:sp>
      <p:sp>
        <p:nvSpPr>
          <p:cNvPr id="383" name="Shape 383"/>
          <p:cNvSpPr/>
          <p:nvPr/>
        </p:nvSpPr>
        <p:spPr>
          <a:xfrm>
            <a:off x="17919487" y="7582806"/>
            <a:ext cx="4119427" cy="8871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85678" tIns="85678" rIns="85678" bIns="85678">
            <a:spAutoFit/>
          </a:bodyPr>
          <a:lstStyle>
            <a:lvl1pPr algn="ctr">
              <a:defRPr sz="5000" b="1" spc="-1">
                <a:solidFill>
                  <a:srgbClr val="EE8A3F"/>
                </a:solidFill>
              </a:defRPr>
            </a:lvl1pPr>
          </a:lstStyle>
          <a:p>
            <a:r>
              <a:t>Молозиво</a:t>
            </a:r>
          </a:p>
        </p:txBody>
      </p:sp>
      <p:sp>
        <p:nvSpPr>
          <p:cNvPr id="384" name="Shape 384"/>
          <p:cNvSpPr/>
          <p:nvPr/>
        </p:nvSpPr>
        <p:spPr>
          <a:xfrm>
            <a:off x="1896565" y="7582806"/>
            <a:ext cx="4119427" cy="8871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85678" tIns="85678" rIns="85678" bIns="85678">
            <a:spAutoFit/>
          </a:bodyPr>
          <a:lstStyle>
            <a:lvl1pPr algn="ctr">
              <a:defRPr sz="5000" b="1" spc="-1">
                <a:solidFill>
                  <a:srgbClr val="EE8A3F"/>
                </a:solidFill>
              </a:defRPr>
            </a:lvl1pPr>
          </a:lstStyle>
          <a:p>
            <a:r>
              <a:t>Молоко</a:t>
            </a:r>
          </a:p>
        </p:txBody>
      </p:sp>
      <p:grpSp>
        <p:nvGrpSpPr>
          <p:cNvPr id="387" name="Group 387"/>
          <p:cNvGrpSpPr/>
          <p:nvPr/>
        </p:nvGrpSpPr>
        <p:grpSpPr>
          <a:xfrm>
            <a:off x="6656989" y="6794499"/>
            <a:ext cx="1580639" cy="2463804"/>
            <a:chOff x="0" y="0"/>
            <a:chExt cx="1580638" cy="2463802"/>
          </a:xfrm>
        </p:grpSpPr>
        <p:sp>
          <p:nvSpPr>
            <p:cNvPr id="385" name="Shape 385"/>
            <p:cNvSpPr/>
            <p:nvPr/>
          </p:nvSpPr>
          <p:spPr>
            <a:xfrm flipV="1">
              <a:off x="0" y="0"/>
              <a:ext cx="1580639" cy="1270002"/>
            </a:xfrm>
            <a:prstGeom prst="line">
              <a:avLst/>
            </a:prstGeom>
            <a:noFill/>
            <a:ln w="152400" cap="flat">
              <a:solidFill>
                <a:srgbClr val="EE8A3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386" name="Shape 386"/>
            <p:cNvSpPr/>
            <p:nvPr/>
          </p:nvSpPr>
          <p:spPr>
            <a:xfrm>
              <a:off x="0" y="1193799"/>
              <a:ext cx="1580639" cy="1270004"/>
            </a:xfrm>
            <a:prstGeom prst="line">
              <a:avLst/>
            </a:prstGeom>
            <a:noFill/>
            <a:ln w="152400" cap="flat">
              <a:solidFill>
                <a:srgbClr val="EE8A3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388" name="Shape 388"/>
          <p:cNvSpPr/>
          <p:nvPr/>
        </p:nvSpPr>
        <p:spPr>
          <a:xfrm>
            <a:off x="8611110" y="6164591"/>
            <a:ext cx="7297912" cy="1633111"/>
          </a:xfrm>
          <a:prstGeom prst="roundRect">
            <a:avLst>
              <a:gd name="adj" fmla="val 11665"/>
            </a:avLst>
          </a:prstGeom>
          <a:ln w="38100">
            <a:solidFill>
              <a:srgbClr val="FFBF42"/>
            </a:solidFill>
            <a:custDash>
              <a:ds d="200000" sp="200000"/>
            </a:custDash>
            <a:miter lim="400000"/>
          </a:ln>
        </p:spPr>
        <p:txBody>
          <a:bodyPr lIns="45718" tIns="45718" rIns="45718" bIns="45718" anchor="ctr"/>
          <a:lstStyle/>
          <a:p>
            <a:endParaRPr/>
          </a:p>
        </p:txBody>
      </p:sp>
      <p:sp>
        <p:nvSpPr>
          <p:cNvPr id="389" name="Shape 389"/>
          <p:cNvSpPr/>
          <p:nvPr/>
        </p:nvSpPr>
        <p:spPr>
          <a:xfrm>
            <a:off x="8611110" y="8300517"/>
            <a:ext cx="7297912" cy="1633112"/>
          </a:xfrm>
          <a:prstGeom prst="roundRect">
            <a:avLst>
              <a:gd name="adj" fmla="val 11665"/>
            </a:avLst>
          </a:prstGeom>
          <a:ln w="38100">
            <a:solidFill>
              <a:srgbClr val="FFBF42"/>
            </a:solidFill>
            <a:custDash>
              <a:ds d="200000" sp="200000"/>
            </a:custDash>
            <a:miter lim="400000"/>
          </a:ln>
        </p:spPr>
        <p:txBody>
          <a:bodyPr lIns="45718" tIns="45718" rIns="45718" bIns="45718" anchor="ctr"/>
          <a:lstStyle/>
          <a:p>
            <a:endParaRPr/>
          </a:p>
        </p:txBody>
      </p:sp>
      <p:sp>
        <p:nvSpPr>
          <p:cNvPr id="390" name="Shape 390"/>
          <p:cNvSpPr/>
          <p:nvPr/>
        </p:nvSpPr>
        <p:spPr>
          <a:xfrm>
            <a:off x="16057339" y="7028695"/>
            <a:ext cx="2066940" cy="391702"/>
          </a:xfrm>
          <a:prstGeom prst="line">
            <a:avLst/>
          </a:prstGeom>
          <a:ln w="50800" cap="rnd" cmpd="sng">
            <a:solidFill>
              <a:schemeClr val="accent6">
                <a:lumMod val="75000"/>
              </a:schemeClr>
            </a:solidFill>
            <a:custDash>
              <a:ds d="100000" sp="200000"/>
            </a:custDash>
            <a:headEnd type="oval"/>
            <a:tailEnd type="oval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391" name="Shape 391"/>
          <p:cNvSpPr/>
          <p:nvPr/>
        </p:nvSpPr>
        <p:spPr>
          <a:xfrm flipV="1">
            <a:off x="15997673" y="8499558"/>
            <a:ext cx="2082185" cy="475398"/>
          </a:xfrm>
          <a:prstGeom prst="line">
            <a:avLst/>
          </a:prstGeom>
          <a:ln w="50800" cap="rnd" cmpd="sng">
            <a:solidFill>
              <a:schemeClr val="accent6">
                <a:lumMod val="75000"/>
              </a:schemeClr>
            </a:solidFill>
            <a:custDash>
              <a:ds d="100000" sp="200000"/>
            </a:custDash>
            <a:headEnd type="oval"/>
            <a:tailEnd type="oval"/>
          </a:ln>
        </p:spPr>
        <p:txBody>
          <a:bodyPr lIns="45718" tIns="45718" rIns="45718" bIns="45718"/>
          <a:lstStyle/>
          <a:p>
            <a:endParaRPr/>
          </a:p>
        </p:txBody>
      </p:sp>
    </p:spTree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9" name="Group 399"/>
          <p:cNvGrpSpPr/>
          <p:nvPr/>
        </p:nvGrpSpPr>
        <p:grpSpPr>
          <a:xfrm>
            <a:off x="-68067" y="-87909"/>
            <a:ext cx="24520137" cy="13891821"/>
            <a:chOff x="0" y="0"/>
            <a:chExt cx="24520135" cy="13891820"/>
          </a:xfrm>
        </p:grpSpPr>
        <p:sp>
          <p:nvSpPr>
            <p:cNvPr id="395" name="Shape 395"/>
            <p:cNvSpPr/>
            <p:nvPr/>
          </p:nvSpPr>
          <p:spPr>
            <a:xfrm>
              <a:off x="-1" y="-1"/>
              <a:ext cx="24520137" cy="13891821"/>
            </a:xfrm>
            <a:prstGeom prst="rect">
              <a:avLst/>
            </a:prstGeom>
            <a:gradFill flip="none" rotWithShape="1">
              <a:gsLst>
                <a:gs pos="0">
                  <a:srgbClr val="F08B34"/>
                </a:gs>
                <a:gs pos="100000">
                  <a:srgbClr val="F6B53D"/>
                </a:gs>
              </a:gsLst>
              <a:lin ang="19283378" scaled="0"/>
            </a:gradFill>
            <a:ln w="12700" cap="flat">
              <a:noFill/>
              <a:miter lim="400000"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endParaRPr/>
            </a:p>
          </p:txBody>
        </p:sp>
        <p:pic>
          <p:nvPicPr>
            <p:cNvPr id="396" name="image5.png"/>
            <p:cNvPicPr>
              <a:picLocks noChangeAspect="1"/>
            </p:cNvPicPr>
            <p:nvPr/>
          </p:nvPicPr>
          <p:blipFill>
            <a:blip r:embed="rId3" cstate="print">
              <a:extLst/>
            </a:blip>
            <a:stretch>
              <a:fillRect/>
            </a:stretch>
          </p:blipFill>
          <p:spPr>
            <a:xfrm>
              <a:off x="703062" y="12836937"/>
              <a:ext cx="1905005" cy="33374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97" name="Shape 397"/>
            <p:cNvSpPr/>
            <p:nvPr/>
          </p:nvSpPr>
          <p:spPr>
            <a:xfrm rot="16200000">
              <a:off x="22899586" y="11736770"/>
              <a:ext cx="1686313" cy="43057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85678" tIns="85678" rIns="85678" bIns="85678" numCol="1" anchor="t">
              <a:spAutoFit/>
            </a:bodyPr>
            <a:lstStyle>
              <a:lvl1pPr>
                <a:lnSpc>
                  <a:spcPct val="140000"/>
                </a:lnSpc>
                <a:defRPr b="1" cap="all">
                  <a:solidFill>
                    <a:srgbClr val="FEF837"/>
                  </a:solidFill>
                </a:defRPr>
              </a:lvl1pPr>
            </a:lstStyle>
            <a:p>
              <a:r>
                <a:t>plus</a:t>
              </a:r>
            </a:p>
          </p:txBody>
        </p:sp>
        <p:sp>
          <p:nvSpPr>
            <p:cNvPr id="398" name="Shape 398"/>
            <p:cNvSpPr/>
            <p:nvPr/>
          </p:nvSpPr>
          <p:spPr>
            <a:xfrm>
              <a:off x="21742965" y="12884000"/>
              <a:ext cx="1905003" cy="43057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85678" tIns="85678" rIns="85678" bIns="85678" numCol="1" anchor="t">
              <a:spAutoFit/>
            </a:bodyPr>
            <a:lstStyle>
              <a:lvl1pPr>
                <a:lnSpc>
                  <a:spcPct val="140000"/>
                </a:lnSpc>
                <a:defRPr b="1" cap="all">
                  <a:solidFill>
                    <a:srgbClr val="FFFFFF"/>
                  </a:solidFill>
                </a:defRPr>
              </a:lvl1pPr>
            </a:lstStyle>
            <a:p>
              <a:r>
                <a:t>colostrum</a:t>
              </a:r>
            </a:p>
          </p:txBody>
        </p:sp>
      </p:grpSp>
      <p:sp>
        <p:nvSpPr>
          <p:cNvPr id="400" name="Shape 400"/>
          <p:cNvSpPr/>
          <p:nvPr/>
        </p:nvSpPr>
        <p:spPr>
          <a:xfrm>
            <a:off x="2094607" y="2856700"/>
            <a:ext cx="8318601" cy="9485415"/>
          </a:xfrm>
          <a:prstGeom prst="roundRect">
            <a:avLst>
              <a:gd name="adj" fmla="val 6139"/>
            </a:avLst>
          </a:prstGeom>
          <a:solidFill>
            <a:srgbClr val="FFBF4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endParaRPr/>
          </a:p>
        </p:txBody>
      </p:sp>
      <p:sp>
        <p:nvSpPr>
          <p:cNvPr id="401" name="Shape 401"/>
          <p:cNvSpPr/>
          <p:nvPr/>
        </p:nvSpPr>
        <p:spPr>
          <a:xfrm>
            <a:off x="6426200" y="2854412"/>
            <a:ext cx="15304790" cy="2762425"/>
          </a:xfrm>
          <a:prstGeom prst="rect">
            <a:avLst/>
          </a:prstGeom>
          <a:solidFill>
            <a:srgbClr val="F5E8E1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endParaRPr/>
          </a:p>
        </p:txBody>
      </p:sp>
      <p:sp>
        <p:nvSpPr>
          <p:cNvPr id="402" name="Shape 402"/>
          <p:cNvSpPr/>
          <p:nvPr/>
        </p:nvSpPr>
        <p:spPr>
          <a:xfrm>
            <a:off x="6426200" y="5560979"/>
            <a:ext cx="15304790" cy="176213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endParaRPr/>
          </a:p>
        </p:txBody>
      </p:sp>
      <p:sp>
        <p:nvSpPr>
          <p:cNvPr id="403" name="Shape 403"/>
          <p:cNvSpPr/>
          <p:nvPr/>
        </p:nvSpPr>
        <p:spPr>
          <a:xfrm>
            <a:off x="1939677" y="1086120"/>
            <a:ext cx="21504245" cy="11828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85678" tIns="85678" rIns="85678" bIns="85678">
            <a:spAutoFit/>
          </a:bodyPr>
          <a:lstStyle/>
          <a:p>
            <a:pPr>
              <a:defRPr sz="7200" b="1" cap="all" spc="-1">
                <a:solidFill>
                  <a:srgbClr val="FEF837"/>
                </a:solidFill>
              </a:defRPr>
            </a:pPr>
            <a:r>
              <a:t>СОСТАВ</a:t>
            </a:r>
            <a:r>
              <a:rPr>
                <a:solidFill>
                  <a:srgbClr val="535353"/>
                </a:solidFill>
              </a:rPr>
              <a:t> </a:t>
            </a:r>
            <a:r>
              <a:rPr>
                <a:solidFill>
                  <a:srgbClr val="FFFFFF"/>
                </a:solidFill>
              </a:rPr>
              <a:t>МОЛОЗИВА</a:t>
            </a:r>
          </a:p>
        </p:txBody>
      </p:sp>
      <p:sp>
        <p:nvSpPr>
          <p:cNvPr id="404" name="Shape 404"/>
          <p:cNvSpPr/>
          <p:nvPr/>
        </p:nvSpPr>
        <p:spPr>
          <a:xfrm rot="16200000">
            <a:off x="373478" y="6804252"/>
            <a:ext cx="7845357" cy="15903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85678" tIns="85678" rIns="85678" bIns="85678">
            <a:spAutoFit/>
          </a:bodyPr>
          <a:lstStyle>
            <a:lvl1pPr algn="ctr">
              <a:defRPr sz="10000" b="1" spc="-2">
                <a:solidFill>
                  <a:srgbClr val="FFFFFF"/>
                </a:solidFill>
              </a:defRPr>
            </a:lvl1pPr>
          </a:lstStyle>
          <a:p>
            <a:r>
              <a:t>Молозиво</a:t>
            </a:r>
          </a:p>
        </p:txBody>
      </p:sp>
      <p:sp>
        <p:nvSpPr>
          <p:cNvPr id="405" name="Shape 405"/>
          <p:cNvSpPr/>
          <p:nvPr/>
        </p:nvSpPr>
        <p:spPr>
          <a:xfrm>
            <a:off x="7082865" y="3063400"/>
            <a:ext cx="13788063" cy="7635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85678" tIns="85678" rIns="85678" bIns="85678">
            <a:spAutoFit/>
          </a:bodyPr>
          <a:lstStyle>
            <a:lvl1pPr>
              <a:defRPr sz="4200" b="1" spc="-1">
                <a:solidFill>
                  <a:srgbClr val="535353"/>
                </a:solidFill>
              </a:defRPr>
            </a:lvl1pPr>
          </a:lstStyle>
          <a:p>
            <a:r>
              <a:t>Иммунные компоненты</a:t>
            </a:r>
          </a:p>
        </p:txBody>
      </p:sp>
      <p:sp>
        <p:nvSpPr>
          <p:cNvPr id="406" name="Shape 406"/>
          <p:cNvSpPr/>
          <p:nvPr/>
        </p:nvSpPr>
        <p:spPr>
          <a:xfrm>
            <a:off x="7082865" y="3768983"/>
            <a:ext cx="13788063" cy="15677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85678" tIns="85678" rIns="85678" bIns="85678">
            <a:spAutoFit/>
          </a:bodyPr>
          <a:lstStyle>
            <a:lvl1pPr>
              <a:defRPr sz="3200" b="1">
                <a:solidFill>
                  <a:srgbClr val="535353"/>
                </a:solidFill>
              </a:defRPr>
            </a:lvl1pPr>
          </a:lstStyle>
          <a:p>
            <a:r>
              <a:rPr dirty="0" err="1"/>
              <a:t>иммуноглобулины</a:t>
            </a:r>
            <a:r>
              <a:rPr dirty="0"/>
              <a:t> IgG1, IgG2, </a:t>
            </a:r>
            <a:r>
              <a:rPr dirty="0" err="1"/>
              <a:t>IgM</a:t>
            </a:r>
            <a:r>
              <a:rPr dirty="0"/>
              <a:t>, </a:t>
            </a:r>
            <a:r>
              <a:rPr dirty="0" err="1"/>
              <a:t>IgA</a:t>
            </a:r>
            <a:r>
              <a:rPr dirty="0"/>
              <a:t>, </a:t>
            </a:r>
            <a:r>
              <a:rPr dirty="0" err="1"/>
              <a:t>противомикробные</a:t>
            </a:r>
            <a:r>
              <a:rPr dirty="0"/>
              <a:t> </a:t>
            </a:r>
            <a:r>
              <a:rPr dirty="0" err="1"/>
              <a:t>факторы</a:t>
            </a:r>
            <a:r>
              <a:rPr dirty="0"/>
              <a:t> (</a:t>
            </a:r>
            <a:r>
              <a:rPr dirty="0" err="1"/>
              <a:t>лизоцим</a:t>
            </a:r>
            <a:r>
              <a:rPr dirty="0"/>
              <a:t>, </a:t>
            </a:r>
            <a:r>
              <a:rPr dirty="0" err="1"/>
              <a:t>лактоферрин</a:t>
            </a:r>
            <a:r>
              <a:rPr dirty="0"/>
              <a:t>, </a:t>
            </a:r>
            <a:r>
              <a:rPr dirty="0" err="1"/>
              <a:t>лимфоциты</a:t>
            </a:r>
            <a:r>
              <a:rPr dirty="0"/>
              <a:t>), </a:t>
            </a:r>
            <a:r>
              <a:rPr dirty="0" err="1"/>
              <a:t>факторы</a:t>
            </a:r>
            <a:r>
              <a:rPr dirty="0"/>
              <a:t> </a:t>
            </a:r>
            <a:r>
              <a:rPr dirty="0" err="1"/>
              <a:t>роста</a:t>
            </a:r>
            <a:r>
              <a:rPr dirty="0"/>
              <a:t>, </a:t>
            </a:r>
            <a:r>
              <a:rPr dirty="0" err="1"/>
              <a:t>трансфер-факторы</a:t>
            </a:r>
            <a:endParaRPr dirty="0"/>
          </a:p>
        </p:txBody>
      </p:sp>
      <p:sp>
        <p:nvSpPr>
          <p:cNvPr id="407" name="Shape 407"/>
          <p:cNvSpPr/>
          <p:nvPr/>
        </p:nvSpPr>
        <p:spPr>
          <a:xfrm>
            <a:off x="7082865" y="5728922"/>
            <a:ext cx="13788063" cy="7635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85678" tIns="85678" rIns="85678" bIns="85678">
            <a:spAutoFit/>
          </a:bodyPr>
          <a:lstStyle>
            <a:lvl1pPr>
              <a:defRPr sz="4200" b="1" spc="-1">
                <a:solidFill>
                  <a:srgbClr val="535353"/>
                </a:solidFill>
              </a:defRPr>
            </a:lvl1pPr>
          </a:lstStyle>
          <a:p>
            <a:r>
              <a:t>Витамины </a:t>
            </a:r>
          </a:p>
        </p:txBody>
      </p:sp>
      <p:sp>
        <p:nvSpPr>
          <p:cNvPr id="408" name="Shape 408"/>
          <p:cNvSpPr/>
          <p:nvPr/>
        </p:nvSpPr>
        <p:spPr>
          <a:xfrm>
            <a:off x="7082865" y="6434506"/>
            <a:ext cx="13788063" cy="6279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85678" tIns="85678" rIns="85678" bIns="85678">
            <a:spAutoFit/>
          </a:bodyPr>
          <a:lstStyle>
            <a:lvl1pPr>
              <a:defRPr sz="3200" b="1">
                <a:solidFill>
                  <a:srgbClr val="535353"/>
                </a:solidFill>
              </a:defRPr>
            </a:lvl1pPr>
          </a:lstStyle>
          <a:p>
            <a:r>
              <a:t>А, С, D, Е, Н,  группы В</a:t>
            </a:r>
          </a:p>
        </p:txBody>
      </p:sp>
      <p:sp>
        <p:nvSpPr>
          <p:cNvPr id="409" name="Shape 409"/>
          <p:cNvSpPr/>
          <p:nvPr/>
        </p:nvSpPr>
        <p:spPr>
          <a:xfrm>
            <a:off x="6426200" y="7266027"/>
            <a:ext cx="15304790" cy="1854837"/>
          </a:xfrm>
          <a:prstGeom prst="rect">
            <a:avLst/>
          </a:prstGeom>
          <a:solidFill>
            <a:srgbClr val="F5E8E1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endParaRPr/>
          </a:p>
        </p:txBody>
      </p:sp>
      <p:sp>
        <p:nvSpPr>
          <p:cNvPr id="410" name="Shape 410"/>
          <p:cNvSpPr/>
          <p:nvPr/>
        </p:nvSpPr>
        <p:spPr>
          <a:xfrm>
            <a:off x="7082865" y="7406130"/>
            <a:ext cx="13788063" cy="7635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85678" tIns="85678" rIns="85678" bIns="85678">
            <a:spAutoFit/>
          </a:bodyPr>
          <a:lstStyle>
            <a:lvl1pPr>
              <a:defRPr sz="4200" b="1" spc="-1">
                <a:solidFill>
                  <a:srgbClr val="535353"/>
                </a:solidFill>
              </a:defRPr>
            </a:lvl1pPr>
          </a:lstStyle>
          <a:p>
            <a:r>
              <a:t>Минералы</a:t>
            </a:r>
          </a:p>
        </p:txBody>
      </p:sp>
      <p:sp>
        <p:nvSpPr>
          <p:cNvPr id="411" name="Shape 411"/>
          <p:cNvSpPr/>
          <p:nvPr/>
        </p:nvSpPr>
        <p:spPr>
          <a:xfrm>
            <a:off x="7082865" y="8111714"/>
            <a:ext cx="13788063" cy="6279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85678" tIns="85678" rIns="85678" bIns="85678">
            <a:spAutoFit/>
          </a:bodyPr>
          <a:lstStyle>
            <a:lvl1pPr>
              <a:defRPr sz="3200" b="1">
                <a:solidFill>
                  <a:srgbClr val="535353"/>
                </a:solidFill>
              </a:defRPr>
            </a:lvl1pPr>
          </a:lstStyle>
          <a:p>
            <a:r>
              <a:t>Ca, K, Mg, P, Zn, Mn, Fe, Cu, Co</a:t>
            </a:r>
          </a:p>
        </p:txBody>
      </p:sp>
      <p:sp>
        <p:nvSpPr>
          <p:cNvPr id="412" name="Shape 412"/>
          <p:cNvSpPr/>
          <p:nvPr/>
        </p:nvSpPr>
        <p:spPr>
          <a:xfrm>
            <a:off x="6426200" y="8973773"/>
            <a:ext cx="15304790" cy="221440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endParaRPr/>
          </a:p>
        </p:txBody>
      </p:sp>
      <p:sp>
        <p:nvSpPr>
          <p:cNvPr id="413" name="Shape 413"/>
          <p:cNvSpPr/>
          <p:nvPr/>
        </p:nvSpPr>
        <p:spPr>
          <a:xfrm>
            <a:off x="7082865" y="9112097"/>
            <a:ext cx="13788063" cy="7635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85678" tIns="85678" rIns="85678" bIns="85678">
            <a:spAutoFit/>
          </a:bodyPr>
          <a:lstStyle>
            <a:lvl1pPr>
              <a:defRPr sz="4200" b="1" spc="-1">
                <a:solidFill>
                  <a:srgbClr val="535353"/>
                </a:solidFill>
              </a:defRPr>
            </a:lvl1pPr>
          </a:lstStyle>
          <a:p>
            <a:r>
              <a:t>Ферменты</a:t>
            </a:r>
          </a:p>
        </p:txBody>
      </p:sp>
      <p:sp>
        <p:nvSpPr>
          <p:cNvPr id="414" name="Shape 414"/>
          <p:cNvSpPr/>
          <p:nvPr/>
        </p:nvSpPr>
        <p:spPr>
          <a:xfrm>
            <a:off x="7082865" y="9817679"/>
            <a:ext cx="13788063" cy="1097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85678" tIns="85678" rIns="85678" bIns="85678">
            <a:spAutoFit/>
          </a:bodyPr>
          <a:lstStyle/>
          <a:p>
            <a:pPr>
              <a:defRPr sz="3200" b="1">
                <a:solidFill>
                  <a:srgbClr val="535353"/>
                </a:solidFill>
              </a:defRPr>
            </a:pPr>
            <a:r>
              <a:rPr dirty="0" err="1"/>
              <a:t>пероксидаза</a:t>
            </a:r>
            <a:r>
              <a:rPr dirty="0"/>
              <a:t>, </a:t>
            </a:r>
            <a:r>
              <a:rPr dirty="0" err="1"/>
              <a:t>редуктаза</a:t>
            </a:r>
            <a:r>
              <a:rPr dirty="0"/>
              <a:t>, </a:t>
            </a:r>
            <a:r>
              <a:rPr dirty="0" err="1"/>
              <a:t>каталаза</a:t>
            </a:r>
            <a:r>
              <a:rPr dirty="0"/>
              <a:t>, </a:t>
            </a:r>
            <a:r>
              <a:rPr dirty="0" err="1"/>
              <a:t>липаза</a:t>
            </a:r>
            <a:r>
              <a:rPr dirty="0"/>
              <a:t>, </a:t>
            </a:r>
            <a:r>
              <a:rPr dirty="0" err="1"/>
              <a:t>фосфатаза</a:t>
            </a:r>
            <a:r>
              <a:rPr dirty="0"/>
              <a:t>,</a:t>
            </a:r>
            <a:endParaRPr dirty="0">
              <a:solidFill>
                <a:srgbClr val="EE8A3F"/>
              </a:solidFill>
            </a:endParaRPr>
          </a:p>
          <a:p>
            <a:pPr>
              <a:defRPr sz="3200" b="1">
                <a:solidFill>
                  <a:srgbClr val="535353"/>
                </a:solidFill>
              </a:defRPr>
            </a:pPr>
            <a:r>
              <a:rPr dirty="0" err="1"/>
              <a:t>лактаза</a:t>
            </a:r>
            <a:r>
              <a:rPr dirty="0"/>
              <a:t>, </a:t>
            </a:r>
            <a:r>
              <a:rPr dirty="0" err="1"/>
              <a:t>пептидаза</a:t>
            </a:r>
            <a:endParaRPr dirty="0"/>
          </a:p>
        </p:txBody>
      </p:sp>
      <p:sp>
        <p:nvSpPr>
          <p:cNvPr id="415" name="Shape 415"/>
          <p:cNvSpPr/>
          <p:nvPr/>
        </p:nvSpPr>
        <p:spPr>
          <a:xfrm>
            <a:off x="6426200" y="11139575"/>
            <a:ext cx="15304790" cy="1255258"/>
          </a:xfrm>
          <a:prstGeom prst="rect">
            <a:avLst/>
          </a:prstGeom>
          <a:solidFill>
            <a:srgbClr val="F5E8E1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endParaRPr/>
          </a:p>
        </p:txBody>
      </p:sp>
      <p:sp>
        <p:nvSpPr>
          <p:cNvPr id="416" name="Shape 416"/>
          <p:cNvSpPr/>
          <p:nvPr/>
        </p:nvSpPr>
        <p:spPr>
          <a:xfrm>
            <a:off x="7082865" y="11333373"/>
            <a:ext cx="13788063" cy="7635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85678" tIns="85678" rIns="85678" bIns="85678">
            <a:spAutoFit/>
          </a:bodyPr>
          <a:lstStyle>
            <a:lvl1pPr>
              <a:defRPr sz="4200" b="1" spc="-1">
                <a:solidFill>
                  <a:srgbClr val="535353"/>
                </a:solidFill>
              </a:defRPr>
            </a:lvl1pPr>
          </a:lstStyle>
          <a:p>
            <a:r>
              <a:t>Легкоусвояемые жиры и углеводы</a:t>
            </a:r>
          </a:p>
        </p:txBody>
      </p:sp>
    </p:spTree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4" name="Group 424"/>
          <p:cNvGrpSpPr/>
          <p:nvPr/>
        </p:nvGrpSpPr>
        <p:grpSpPr>
          <a:xfrm>
            <a:off x="-68067" y="-87909"/>
            <a:ext cx="24520137" cy="13891821"/>
            <a:chOff x="0" y="0"/>
            <a:chExt cx="24520135" cy="13891820"/>
          </a:xfrm>
        </p:grpSpPr>
        <p:sp>
          <p:nvSpPr>
            <p:cNvPr id="420" name="Shape 420"/>
            <p:cNvSpPr/>
            <p:nvPr/>
          </p:nvSpPr>
          <p:spPr>
            <a:xfrm>
              <a:off x="-1" y="-1"/>
              <a:ext cx="24520137" cy="13891821"/>
            </a:xfrm>
            <a:prstGeom prst="rect">
              <a:avLst/>
            </a:prstGeom>
            <a:solidFill>
              <a:srgbClr val="F2F4F2"/>
            </a:solidFill>
            <a:ln w="12700" cap="flat">
              <a:noFill/>
              <a:miter lim="400000"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endParaRPr/>
            </a:p>
          </p:txBody>
        </p:sp>
        <p:pic>
          <p:nvPicPr>
            <p:cNvPr id="421" name="image3.png"/>
            <p:cNvPicPr>
              <a:picLocks noChangeAspect="1"/>
            </p:cNvPicPr>
            <p:nvPr/>
          </p:nvPicPr>
          <p:blipFill>
            <a:blip r:embed="rId3" cstate="print">
              <a:extLst/>
            </a:blip>
            <a:stretch>
              <a:fillRect/>
            </a:stretch>
          </p:blipFill>
          <p:spPr>
            <a:xfrm>
              <a:off x="703062" y="12836937"/>
              <a:ext cx="1905005" cy="33374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22" name="Shape 422"/>
            <p:cNvSpPr/>
            <p:nvPr/>
          </p:nvSpPr>
          <p:spPr>
            <a:xfrm rot="16200000">
              <a:off x="22899586" y="11736770"/>
              <a:ext cx="1686313" cy="43057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85678" tIns="85678" rIns="85678" bIns="85678" numCol="1" anchor="t">
              <a:spAutoFit/>
            </a:bodyPr>
            <a:lstStyle>
              <a:lvl1pPr>
                <a:lnSpc>
                  <a:spcPct val="140000"/>
                </a:lnSpc>
                <a:defRPr b="1" cap="all">
                  <a:solidFill>
                    <a:srgbClr val="AEADAD"/>
                  </a:solidFill>
                </a:defRPr>
              </a:lvl1pPr>
            </a:lstStyle>
            <a:p>
              <a:r>
                <a:t>plus</a:t>
              </a:r>
            </a:p>
          </p:txBody>
        </p:sp>
        <p:sp>
          <p:nvSpPr>
            <p:cNvPr id="423" name="Shape 423"/>
            <p:cNvSpPr/>
            <p:nvPr/>
          </p:nvSpPr>
          <p:spPr>
            <a:xfrm>
              <a:off x="21742965" y="12884000"/>
              <a:ext cx="1905003" cy="43057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85678" tIns="85678" rIns="85678" bIns="85678" numCol="1" anchor="t">
              <a:spAutoFit/>
            </a:bodyPr>
            <a:lstStyle>
              <a:lvl1pPr>
                <a:lnSpc>
                  <a:spcPct val="140000"/>
                </a:lnSpc>
                <a:defRPr b="1" cap="all">
                  <a:solidFill>
                    <a:srgbClr val="EE8B3F"/>
                  </a:solidFill>
                </a:defRPr>
              </a:lvl1pPr>
            </a:lstStyle>
            <a:p>
              <a:r>
                <a:t>colostrum</a:t>
              </a:r>
            </a:p>
          </p:txBody>
        </p:sp>
      </p:grpSp>
      <p:sp>
        <p:nvSpPr>
          <p:cNvPr id="425" name="Shape 425"/>
          <p:cNvSpPr/>
          <p:nvPr/>
        </p:nvSpPr>
        <p:spPr>
          <a:xfrm>
            <a:off x="9194889" y="4978763"/>
            <a:ext cx="5471437" cy="5471438"/>
          </a:xfrm>
          <a:prstGeom prst="ellipse">
            <a:avLst/>
          </a:prstGeom>
          <a:solidFill>
            <a:srgbClr val="F5E8E1"/>
          </a:solidFill>
          <a:ln w="12700"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426" name="Shape 426"/>
          <p:cNvSpPr/>
          <p:nvPr/>
        </p:nvSpPr>
        <p:spPr>
          <a:xfrm>
            <a:off x="1939677" y="1086120"/>
            <a:ext cx="21504245" cy="11828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85678" tIns="85678" rIns="85678" bIns="85678">
            <a:spAutoFit/>
          </a:bodyPr>
          <a:lstStyle/>
          <a:p>
            <a:pPr>
              <a:defRPr sz="7200" b="1" cap="all" spc="-1">
                <a:solidFill>
                  <a:srgbClr val="535353"/>
                </a:solidFill>
              </a:defRPr>
            </a:pPr>
            <a:r>
              <a:t>СОСТАВ МОЛОЗИВА: </a:t>
            </a:r>
            <a:r>
              <a:rPr>
                <a:solidFill>
                  <a:srgbClr val="EE8A3F"/>
                </a:solidFill>
              </a:rPr>
              <a:t>ИММУНОГЛОБУЛИНЫ</a:t>
            </a:r>
          </a:p>
        </p:txBody>
      </p:sp>
      <p:sp>
        <p:nvSpPr>
          <p:cNvPr id="427" name="Shape 427"/>
          <p:cNvSpPr/>
          <p:nvPr/>
        </p:nvSpPr>
        <p:spPr>
          <a:xfrm>
            <a:off x="2006998" y="2947639"/>
            <a:ext cx="21005236" cy="973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85678" tIns="85678" rIns="85678" bIns="85678">
            <a:spAutoFit/>
          </a:bodyPr>
          <a:lstStyle>
            <a:lvl1pPr>
              <a:defRPr sz="5600" b="1" spc="-1">
                <a:solidFill>
                  <a:srgbClr val="535353"/>
                </a:solidFill>
              </a:defRPr>
            </a:lvl1pPr>
          </a:lstStyle>
          <a:p>
            <a:r>
              <a:t>Иммуноглобулины (антитела, Ig) — </a:t>
            </a:r>
          </a:p>
        </p:txBody>
      </p:sp>
      <p:sp>
        <p:nvSpPr>
          <p:cNvPr id="428" name="Shape 428"/>
          <p:cNvSpPr/>
          <p:nvPr/>
        </p:nvSpPr>
        <p:spPr>
          <a:xfrm>
            <a:off x="2420038" y="10044041"/>
            <a:ext cx="12607898" cy="15677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85678" tIns="85678" rIns="85678" bIns="85678">
            <a:spAutoFit/>
          </a:bodyPr>
          <a:lstStyle/>
          <a:p>
            <a:pPr>
              <a:defRPr sz="3200" b="1" cap="all">
                <a:solidFill>
                  <a:srgbClr val="535353"/>
                </a:solidFill>
              </a:defRPr>
            </a:pPr>
            <a:r>
              <a:t>Иммуноглобулины составляют 70-80% </a:t>
            </a:r>
          </a:p>
          <a:p>
            <a:pPr>
              <a:defRPr sz="3200" b="1" cap="all">
                <a:solidFill>
                  <a:srgbClr val="535353"/>
                </a:solidFill>
              </a:defRPr>
            </a:pPr>
            <a:r>
              <a:t>общего содержания белка в молозиве, тогда </a:t>
            </a:r>
          </a:p>
          <a:p>
            <a:pPr>
              <a:defRPr sz="3200" b="1" cap="all">
                <a:solidFill>
                  <a:srgbClr val="535353"/>
                </a:solidFill>
              </a:defRPr>
            </a:pPr>
            <a:r>
              <a:t>как в обычном молоке их только 1-2%.</a:t>
            </a:r>
          </a:p>
        </p:txBody>
      </p:sp>
      <p:sp>
        <p:nvSpPr>
          <p:cNvPr id="429" name="Shape 429"/>
          <p:cNvSpPr/>
          <p:nvPr/>
        </p:nvSpPr>
        <p:spPr>
          <a:xfrm flipV="1">
            <a:off x="2158999" y="10192925"/>
            <a:ext cx="4" cy="1270003"/>
          </a:xfrm>
          <a:prstGeom prst="line">
            <a:avLst/>
          </a:prstGeom>
          <a:ln w="76200">
            <a:solidFill>
              <a:srgbClr val="CD5C3C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430" name="Shape 430"/>
          <p:cNvSpPr/>
          <p:nvPr/>
        </p:nvSpPr>
        <p:spPr>
          <a:xfrm>
            <a:off x="2006998" y="4061921"/>
            <a:ext cx="13279006" cy="46973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85678" tIns="85678" rIns="85678" bIns="85678">
            <a:spAutoFit/>
          </a:bodyPr>
          <a:lstStyle/>
          <a:p>
            <a:pPr>
              <a:defRPr sz="4200" spc="-1">
                <a:solidFill>
                  <a:srgbClr val="535353"/>
                </a:solidFill>
              </a:defRPr>
            </a:pPr>
            <a:r>
              <a:rPr dirty="0" err="1"/>
              <a:t>это</a:t>
            </a:r>
            <a:r>
              <a:rPr dirty="0"/>
              <a:t> </a:t>
            </a:r>
            <a:r>
              <a:rPr dirty="0" err="1"/>
              <a:t>белковые</a:t>
            </a:r>
            <a:r>
              <a:rPr dirty="0"/>
              <a:t> </a:t>
            </a:r>
            <a:r>
              <a:rPr dirty="0" err="1"/>
              <a:t>компоненты</a:t>
            </a:r>
            <a:r>
              <a:rPr dirty="0"/>
              <a:t>, </a:t>
            </a:r>
            <a:r>
              <a:rPr dirty="0" err="1"/>
              <a:t>образуемые</a:t>
            </a:r>
            <a:r>
              <a:rPr dirty="0"/>
              <a:t> </a:t>
            </a:r>
            <a:r>
              <a:rPr dirty="0" err="1"/>
              <a:t>иммунными</a:t>
            </a:r>
            <a:r>
              <a:rPr dirty="0"/>
              <a:t> </a:t>
            </a:r>
            <a:r>
              <a:rPr dirty="0" err="1"/>
              <a:t>клетками</a:t>
            </a:r>
            <a:r>
              <a:rPr dirty="0"/>
              <a:t> в </a:t>
            </a:r>
            <a:r>
              <a:rPr dirty="0" err="1"/>
              <a:t>ответ</a:t>
            </a:r>
            <a:r>
              <a:rPr dirty="0"/>
              <a:t> </a:t>
            </a:r>
            <a:r>
              <a:rPr dirty="0" err="1"/>
              <a:t>на</a:t>
            </a:r>
            <a:r>
              <a:rPr dirty="0"/>
              <a:t> </a:t>
            </a:r>
            <a:r>
              <a:rPr dirty="0" err="1"/>
              <a:t>попадание</a:t>
            </a:r>
            <a:r>
              <a:rPr dirty="0"/>
              <a:t> в </a:t>
            </a:r>
            <a:r>
              <a:rPr dirty="0" err="1"/>
              <a:t>организм</a:t>
            </a:r>
            <a:r>
              <a:rPr dirty="0"/>
              <a:t> </a:t>
            </a:r>
            <a:r>
              <a:rPr dirty="0" err="1"/>
              <a:t>антигенов</a:t>
            </a:r>
            <a:r>
              <a:rPr dirty="0"/>
              <a:t> (</a:t>
            </a:r>
            <a:r>
              <a:rPr dirty="0" err="1"/>
              <a:t>бактерий</a:t>
            </a:r>
            <a:r>
              <a:rPr dirty="0"/>
              <a:t>, </a:t>
            </a:r>
            <a:r>
              <a:rPr dirty="0" err="1"/>
              <a:t>вирусов</a:t>
            </a:r>
            <a:r>
              <a:rPr dirty="0"/>
              <a:t>, </a:t>
            </a:r>
            <a:r>
              <a:rPr dirty="0" err="1"/>
              <a:t>токсинов</a:t>
            </a:r>
            <a:r>
              <a:rPr dirty="0"/>
              <a:t>). </a:t>
            </a:r>
          </a:p>
          <a:p>
            <a:pPr>
              <a:defRPr sz="4200" spc="-1">
                <a:solidFill>
                  <a:srgbClr val="535353"/>
                </a:solidFill>
              </a:defRPr>
            </a:pPr>
            <a:r>
              <a:rPr dirty="0" err="1"/>
              <a:t>Антитела</a:t>
            </a:r>
            <a:r>
              <a:rPr dirty="0"/>
              <a:t> </a:t>
            </a:r>
            <a:r>
              <a:rPr dirty="0" err="1"/>
              <a:t>связываются</a:t>
            </a:r>
            <a:r>
              <a:rPr dirty="0"/>
              <a:t> с </a:t>
            </a:r>
            <a:r>
              <a:rPr dirty="0" err="1"/>
              <a:t>антигенами</a:t>
            </a:r>
            <a:r>
              <a:rPr dirty="0"/>
              <a:t> </a:t>
            </a:r>
          </a:p>
          <a:p>
            <a:pPr>
              <a:defRPr sz="4200" spc="-1">
                <a:solidFill>
                  <a:srgbClr val="535353"/>
                </a:solidFill>
              </a:defRPr>
            </a:pPr>
            <a:r>
              <a:rPr dirty="0"/>
              <a:t>и </a:t>
            </a:r>
            <a:r>
              <a:rPr dirty="0" err="1"/>
              <a:t>препятствуют</a:t>
            </a:r>
            <a:r>
              <a:rPr dirty="0"/>
              <a:t> </a:t>
            </a:r>
            <a:r>
              <a:rPr dirty="0" err="1"/>
              <a:t>их</a:t>
            </a:r>
            <a:r>
              <a:rPr dirty="0"/>
              <a:t> </a:t>
            </a:r>
            <a:r>
              <a:rPr dirty="0" err="1" smtClean="0"/>
              <a:t>размножению</a:t>
            </a:r>
            <a:r>
              <a:rPr dirty="0" smtClean="0"/>
              <a:t>,</a:t>
            </a:r>
            <a:r>
              <a:rPr lang="ru-RU" dirty="0" smtClean="0"/>
              <a:t> </a:t>
            </a:r>
            <a:r>
              <a:rPr dirty="0" smtClean="0"/>
              <a:t>а </a:t>
            </a:r>
            <a:r>
              <a:rPr dirty="0" err="1"/>
              <a:t>также</a:t>
            </a:r>
            <a:r>
              <a:rPr dirty="0"/>
              <a:t> </a:t>
            </a:r>
            <a:r>
              <a:rPr dirty="0" err="1"/>
              <a:t>нейтрализуют</a:t>
            </a:r>
            <a:r>
              <a:rPr dirty="0"/>
              <a:t> </a:t>
            </a:r>
            <a:r>
              <a:rPr dirty="0" err="1"/>
              <a:t>выделяемые</a:t>
            </a:r>
            <a:r>
              <a:rPr dirty="0"/>
              <a:t> </a:t>
            </a:r>
            <a:r>
              <a:rPr dirty="0" err="1" smtClean="0"/>
              <a:t>ими</a:t>
            </a:r>
            <a:r>
              <a:rPr dirty="0" smtClean="0"/>
              <a:t> </a:t>
            </a:r>
            <a:r>
              <a:rPr dirty="0" err="1"/>
              <a:t>токсические</a:t>
            </a:r>
            <a:r>
              <a:rPr dirty="0"/>
              <a:t> </a:t>
            </a:r>
            <a:r>
              <a:rPr dirty="0" err="1"/>
              <a:t>вещества</a:t>
            </a:r>
            <a:r>
              <a:rPr dirty="0"/>
              <a:t>.</a:t>
            </a:r>
          </a:p>
        </p:txBody>
      </p:sp>
      <p:pic>
        <p:nvPicPr>
          <p:cNvPr id="431" name="image6.png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17808888" y="2900419"/>
            <a:ext cx="1418030" cy="141803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44" name="Group 444"/>
          <p:cNvGrpSpPr/>
          <p:nvPr/>
        </p:nvGrpSpPr>
        <p:grpSpPr>
          <a:xfrm>
            <a:off x="12336395" y="-394964"/>
            <a:ext cx="18399087" cy="19562407"/>
            <a:chOff x="0" y="0"/>
            <a:chExt cx="18399085" cy="19562405"/>
          </a:xfrm>
        </p:grpSpPr>
        <p:sp>
          <p:nvSpPr>
            <p:cNvPr id="432" name="Shape 432"/>
            <p:cNvSpPr/>
            <p:nvPr/>
          </p:nvSpPr>
          <p:spPr>
            <a:xfrm>
              <a:off x="1592018" y="11384085"/>
              <a:ext cx="1728507" cy="1728509"/>
            </a:xfrm>
            <a:prstGeom prst="ellipse">
              <a:avLst/>
            </a:prstGeom>
            <a:solidFill>
              <a:srgbClr val="F5DADA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433" name="Shape 433"/>
            <p:cNvSpPr/>
            <p:nvPr/>
          </p:nvSpPr>
          <p:spPr>
            <a:xfrm>
              <a:off x="3138006" y="2852512"/>
              <a:ext cx="4754283" cy="4754283"/>
            </a:xfrm>
            <a:prstGeom prst="ellipse">
              <a:avLst/>
            </a:prstGeom>
            <a:solidFill>
              <a:srgbClr val="F5DADA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434" name="Shape 434"/>
            <p:cNvSpPr/>
            <p:nvPr/>
          </p:nvSpPr>
          <p:spPr>
            <a:xfrm>
              <a:off x="3578239" y="4511945"/>
              <a:ext cx="13421889" cy="13421887"/>
            </a:xfrm>
            <a:prstGeom prst="ellipse">
              <a:avLst/>
            </a:prstGeom>
            <a:solidFill>
              <a:srgbClr val="FFBF4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pic>
          <p:nvPicPr>
            <p:cNvPr id="435" name="image7.png"/>
            <p:cNvPicPr>
              <a:picLocks noChangeAspect="1"/>
            </p:cNvPicPr>
            <p:nvPr/>
          </p:nvPicPr>
          <p:blipFill>
            <a:blip r:embed="rId5" cstate="print">
              <a:extLst/>
            </a:blip>
            <a:stretch>
              <a:fillRect/>
            </a:stretch>
          </p:blipFill>
          <p:spPr>
            <a:xfrm>
              <a:off x="2179279" y="3342601"/>
              <a:ext cx="16219807" cy="1621980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36" name="image8.png"/>
            <p:cNvPicPr>
              <a:picLocks noChangeAspect="1"/>
            </p:cNvPicPr>
            <p:nvPr/>
          </p:nvPicPr>
          <p:blipFill>
            <a:blip r:embed="rId6" cstate="print">
              <a:extLst/>
            </a:blip>
            <a:stretch>
              <a:fillRect/>
            </a:stretch>
          </p:blipFill>
          <p:spPr>
            <a:xfrm rot="6443126">
              <a:off x="2542317" y="8515251"/>
              <a:ext cx="4122045" cy="294081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37" name="image8.png"/>
            <p:cNvPicPr>
              <a:picLocks noChangeAspect="1"/>
            </p:cNvPicPr>
            <p:nvPr/>
          </p:nvPicPr>
          <p:blipFill>
            <a:blip r:embed="rId6" cstate="print">
              <a:extLst/>
            </a:blip>
            <a:stretch>
              <a:fillRect/>
            </a:stretch>
          </p:blipFill>
          <p:spPr>
            <a:xfrm rot="13256653">
              <a:off x="5203488" y="12465218"/>
              <a:ext cx="4590105" cy="327474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38" name="image8.png"/>
            <p:cNvPicPr>
              <a:picLocks noChangeAspect="1"/>
            </p:cNvPicPr>
            <p:nvPr/>
          </p:nvPicPr>
          <p:blipFill>
            <a:blip r:embed="rId6" cstate="print">
              <a:extLst/>
            </a:blip>
            <a:stretch>
              <a:fillRect/>
            </a:stretch>
          </p:blipFill>
          <p:spPr>
            <a:xfrm rot="18421150">
              <a:off x="8369212" y="6982862"/>
              <a:ext cx="5296921" cy="377901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39" name="image9.png"/>
            <p:cNvPicPr>
              <a:picLocks noChangeAspect="1"/>
            </p:cNvPicPr>
            <p:nvPr/>
          </p:nvPicPr>
          <p:blipFill>
            <a:blip r:embed="rId7" cstate="print">
              <a:extLst/>
            </a:blip>
            <a:stretch>
              <a:fillRect/>
            </a:stretch>
          </p:blipFill>
          <p:spPr>
            <a:xfrm rot="20725311">
              <a:off x="1859818" y="3231275"/>
              <a:ext cx="12896329" cy="919949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40" name="image6.png"/>
            <p:cNvPicPr>
              <a:picLocks noChangeAspect="1"/>
            </p:cNvPicPr>
            <p:nvPr/>
          </p:nvPicPr>
          <p:blipFill>
            <a:blip r:embed="rId8" cstate="print">
              <a:extLst/>
            </a:blip>
            <a:stretch>
              <a:fillRect/>
            </a:stretch>
          </p:blipFill>
          <p:spPr>
            <a:xfrm>
              <a:off x="-1" y="11902692"/>
              <a:ext cx="3201913" cy="320191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41" name="image6.png"/>
            <p:cNvPicPr>
              <a:picLocks noChangeAspect="1"/>
            </p:cNvPicPr>
            <p:nvPr/>
          </p:nvPicPr>
          <p:blipFill>
            <a:blip r:embed="rId8" cstate="print">
              <a:extLst/>
            </a:blip>
            <a:stretch>
              <a:fillRect/>
            </a:stretch>
          </p:blipFill>
          <p:spPr>
            <a:xfrm>
              <a:off x="10490201" y="-1"/>
              <a:ext cx="3201913" cy="320191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42" name="Shape 442"/>
            <p:cNvSpPr/>
            <p:nvPr/>
          </p:nvSpPr>
          <p:spPr>
            <a:xfrm>
              <a:off x="3007329" y="7344224"/>
              <a:ext cx="973597" cy="973597"/>
            </a:xfrm>
            <a:prstGeom prst="ellipse">
              <a:avLst/>
            </a:prstGeom>
            <a:solidFill>
              <a:srgbClr val="F5E8E1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443" name="Shape 443"/>
            <p:cNvSpPr/>
            <p:nvPr/>
          </p:nvSpPr>
          <p:spPr>
            <a:xfrm>
              <a:off x="9611330" y="79823"/>
              <a:ext cx="973597" cy="973597"/>
            </a:xfrm>
            <a:prstGeom prst="ellipse">
              <a:avLst/>
            </a:prstGeom>
            <a:solidFill>
              <a:srgbClr val="F5E8E1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445" name="Shape 445"/>
          <p:cNvSpPr/>
          <p:nvPr/>
        </p:nvSpPr>
        <p:spPr>
          <a:xfrm>
            <a:off x="1277918" y="9832378"/>
            <a:ext cx="664666" cy="18740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85678" tIns="85678" rIns="85678" bIns="85678">
            <a:spAutoFit/>
          </a:bodyPr>
          <a:lstStyle>
            <a:lvl1pPr>
              <a:defRPr sz="12000" b="1" cap="all">
                <a:solidFill>
                  <a:srgbClr val="E46C0A"/>
                </a:solidFill>
              </a:defRPr>
            </a:lvl1pPr>
          </a:lstStyle>
          <a:p>
            <a:r>
              <a:t>!</a:t>
            </a:r>
          </a:p>
        </p:txBody>
      </p:sp>
    </p:spTree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3" name="Group 453"/>
          <p:cNvGrpSpPr/>
          <p:nvPr/>
        </p:nvGrpSpPr>
        <p:grpSpPr>
          <a:xfrm>
            <a:off x="-68067" y="-87909"/>
            <a:ext cx="24520137" cy="13891821"/>
            <a:chOff x="0" y="0"/>
            <a:chExt cx="24520135" cy="13891820"/>
          </a:xfrm>
        </p:grpSpPr>
        <p:sp>
          <p:nvSpPr>
            <p:cNvPr id="449" name="Shape 449"/>
            <p:cNvSpPr/>
            <p:nvPr/>
          </p:nvSpPr>
          <p:spPr>
            <a:xfrm>
              <a:off x="-1" y="-1"/>
              <a:ext cx="24520137" cy="13891821"/>
            </a:xfrm>
            <a:prstGeom prst="rect">
              <a:avLst/>
            </a:prstGeom>
            <a:solidFill>
              <a:srgbClr val="F2F4F2"/>
            </a:solidFill>
            <a:ln w="12700" cap="flat">
              <a:noFill/>
              <a:miter lim="400000"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endParaRPr/>
            </a:p>
          </p:txBody>
        </p:sp>
        <p:pic>
          <p:nvPicPr>
            <p:cNvPr id="450" name="image3.png"/>
            <p:cNvPicPr>
              <a:picLocks noChangeAspect="1"/>
            </p:cNvPicPr>
            <p:nvPr/>
          </p:nvPicPr>
          <p:blipFill>
            <a:blip r:embed="rId3" cstate="print">
              <a:extLst/>
            </a:blip>
            <a:stretch>
              <a:fillRect/>
            </a:stretch>
          </p:blipFill>
          <p:spPr>
            <a:xfrm>
              <a:off x="703062" y="12836937"/>
              <a:ext cx="1905005" cy="33374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51" name="Shape 451"/>
            <p:cNvSpPr/>
            <p:nvPr/>
          </p:nvSpPr>
          <p:spPr>
            <a:xfrm rot="16200000">
              <a:off x="22899586" y="11736770"/>
              <a:ext cx="1686313" cy="43057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85678" tIns="85678" rIns="85678" bIns="85678" numCol="1" anchor="t">
              <a:spAutoFit/>
            </a:bodyPr>
            <a:lstStyle>
              <a:lvl1pPr>
                <a:lnSpc>
                  <a:spcPct val="140000"/>
                </a:lnSpc>
                <a:defRPr b="1" cap="all">
                  <a:solidFill>
                    <a:srgbClr val="AEADAD"/>
                  </a:solidFill>
                </a:defRPr>
              </a:lvl1pPr>
            </a:lstStyle>
            <a:p>
              <a:r>
                <a:t>plus</a:t>
              </a:r>
            </a:p>
          </p:txBody>
        </p:sp>
        <p:sp>
          <p:nvSpPr>
            <p:cNvPr id="452" name="Shape 452"/>
            <p:cNvSpPr/>
            <p:nvPr/>
          </p:nvSpPr>
          <p:spPr>
            <a:xfrm>
              <a:off x="21742965" y="12884000"/>
              <a:ext cx="1905003" cy="43057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85678" tIns="85678" rIns="85678" bIns="85678" numCol="1" anchor="t">
              <a:spAutoFit/>
            </a:bodyPr>
            <a:lstStyle>
              <a:lvl1pPr>
                <a:lnSpc>
                  <a:spcPct val="140000"/>
                </a:lnSpc>
                <a:defRPr b="1" cap="all">
                  <a:solidFill>
                    <a:srgbClr val="EE8B3F"/>
                  </a:solidFill>
                </a:defRPr>
              </a:lvl1pPr>
            </a:lstStyle>
            <a:p>
              <a:r>
                <a:t>colostrum</a:t>
              </a:r>
            </a:p>
          </p:txBody>
        </p:sp>
      </p:grpSp>
      <p:sp>
        <p:nvSpPr>
          <p:cNvPr id="454" name="Shape 454"/>
          <p:cNvSpPr/>
          <p:nvPr/>
        </p:nvSpPr>
        <p:spPr>
          <a:xfrm>
            <a:off x="-2133513" y="6367070"/>
            <a:ext cx="5471438" cy="5471438"/>
          </a:xfrm>
          <a:prstGeom prst="ellipse">
            <a:avLst/>
          </a:prstGeom>
          <a:solidFill>
            <a:srgbClr val="F5E8E1"/>
          </a:solidFill>
          <a:ln w="12700"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455" name="Shape 455"/>
          <p:cNvSpPr/>
          <p:nvPr/>
        </p:nvSpPr>
        <p:spPr>
          <a:xfrm>
            <a:off x="2006998" y="3738028"/>
            <a:ext cx="21005236" cy="973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85678" tIns="85678" rIns="85678" bIns="85678">
            <a:spAutoFit/>
          </a:bodyPr>
          <a:lstStyle>
            <a:lvl1pPr>
              <a:defRPr sz="5600" b="1" spc="-1">
                <a:solidFill>
                  <a:srgbClr val="535353"/>
                </a:solidFill>
              </a:defRPr>
            </a:lvl1pPr>
          </a:lstStyle>
          <a:p>
            <a:r>
              <a:t>Лактоферрин — </a:t>
            </a:r>
          </a:p>
        </p:txBody>
      </p:sp>
      <p:sp>
        <p:nvSpPr>
          <p:cNvPr id="456" name="Shape 456"/>
          <p:cNvSpPr/>
          <p:nvPr/>
        </p:nvSpPr>
        <p:spPr>
          <a:xfrm>
            <a:off x="2006998" y="4852313"/>
            <a:ext cx="13279006" cy="13731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85678" tIns="85678" rIns="85678" bIns="85678">
            <a:spAutoFit/>
          </a:bodyPr>
          <a:lstStyle>
            <a:lvl1pPr>
              <a:defRPr sz="4200" spc="-1">
                <a:solidFill>
                  <a:srgbClr val="535353"/>
                </a:solidFill>
              </a:defRPr>
            </a:lvl1pPr>
          </a:lstStyle>
          <a:p>
            <a:r>
              <a:t>белок, который связывает и транспортирует ионы железа по органам и тканям.</a:t>
            </a:r>
          </a:p>
        </p:txBody>
      </p:sp>
      <p:sp>
        <p:nvSpPr>
          <p:cNvPr id="457" name="Shape 457"/>
          <p:cNvSpPr/>
          <p:nvPr/>
        </p:nvSpPr>
        <p:spPr>
          <a:xfrm>
            <a:off x="11645365" y="11398325"/>
            <a:ext cx="1728507" cy="1728507"/>
          </a:xfrm>
          <a:prstGeom prst="ellipse">
            <a:avLst/>
          </a:prstGeom>
          <a:solidFill>
            <a:srgbClr val="F5DADA"/>
          </a:solidFill>
          <a:ln w="12700"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458" name="Shape 458"/>
          <p:cNvSpPr/>
          <p:nvPr/>
        </p:nvSpPr>
        <p:spPr>
          <a:xfrm>
            <a:off x="14128204" y="-3460649"/>
            <a:ext cx="4754283" cy="4754283"/>
          </a:xfrm>
          <a:prstGeom prst="ellipse">
            <a:avLst/>
          </a:prstGeom>
          <a:solidFill>
            <a:srgbClr val="F5DADA"/>
          </a:solidFill>
          <a:ln w="12700"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459" name="Shape 459"/>
          <p:cNvSpPr/>
          <p:nvPr/>
        </p:nvSpPr>
        <p:spPr>
          <a:xfrm>
            <a:off x="15914639" y="4116985"/>
            <a:ext cx="13421885" cy="13421882"/>
          </a:xfrm>
          <a:prstGeom prst="ellipse">
            <a:avLst/>
          </a:prstGeom>
          <a:solidFill>
            <a:srgbClr val="FFBF42"/>
          </a:solidFill>
          <a:ln w="12700"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460" name="image7.png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11596978" y="559024"/>
            <a:ext cx="16219804" cy="16219804"/>
          </a:xfrm>
          <a:prstGeom prst="rect">
            <a:avLst/>
          </a:prstGeom>
          <a:ln w="12700">
            <a:miter lim="400000"/>
          </a:ln>
        </p:spPr>
      </p:pic>
      <p:sp>
        <p:nvSpPr>
          <p:cNvPr id="461" name="Shape 461"/>
          <p:cNvSpPr/>
          <p:nvPr/>
        </p:nvSpPr>
        <p:spPr>
          <a:xfrm>
            <a:off x="15343728" y="6949261"/>
            <a:ext cx="973597" cy="973597"/>
          </a:xfrm>
          <a:prstGeom prst="ellipse">
            <a:avLst/>
          </a:prstGeom>
          <a:solidFill>
            <a:srgbClr val="F5E8E1"/>
          </a:solidFill>
          <a:ln w="12700"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462" name="Shape 462"/>
          <p:cNvSpPr/>
          <p:nvPr/>
        </p:nvSpPr>
        <p:spPr>
          <a:xfrm>
            <a:off x="22531928" y="1711444"/>
            <a:ext cx="973597" cy="973597"/>
          </a:xfrm>
          <a:prstGeom prst="ellipse">
            <a:avLst/>
          </a:prstGeom>
          <a:solidFill>
            <a:srgbClr val="F5E8E1"/>
          </a:solidFill>
          <a:ln w="12700"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463" name="image10.png"/>
          <p:cNvPicPr>
            <a:picLocks noChangeAspect="1"/>
          </p:cNvPicPr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15052678" y="5178273"/>
            <a:ext cx="9308405" cy="6981304"/>
          </a:xfrm>
          <a:prstGeom prst="rect">
            <a:avLst/>
          </a:prstGeom>
          <a:ln w="12700">
            <a:miter lim="400000"/>
          </a:ln>
        </p:spPr>
      </p:pic>
      <p:sp>
        <p:nvSpPr>
          <p:cNvPr id="464" name="Shape 464"/>
          <p:cNvSpPr/>
          <p:nvPr/>
        </p:nvSpPr>
        <p:spPr>
          <a:xfrm>
            <a:off x="1939677" y="1086120"/>
            <a:ext cx="21504245" cy="22242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85678" tIns="85678" rIns="85678" bIns="85678">
            <a:spAutoFit/>
          </a:bodyPr>
          <a:lstStyle/>
          <a:p>
            <a:pPr>
              <a:defRPr sz="7200" b="1" cap="all" spc="-1">
                <a:solidFill>
                  <a:srgbClr val="535353"/>
                </a:solidFill>
              </a:defRPr>
            </a:pPr>
            <a:r>
              <a:t>СОСТАВ МОЛОЗИВА: </a:t>
            </a:r>
          </a:p>
          <a:p>
            <a:pPr>
              <a:defRPr sz="7200" b="1" cap="all" spc="-1">
                <a:solidFill>
                  <a:srgbClr val="EE8A3F"/>
                </a:solidFill>
              </a:defRPr>
            </a:pPr>
            <a:r>
              <a:t>ПРОТИВОМИКРОБНЫЕ ФАКТОРЫ</a:t>
            </a:r>
          </a:p>
        </p:txBody>
      </p:sp>
      <p:sp>
        <p:nvSpPr>
          <p:cNvPr id="465" name="Shape 465"/>
          <p:cNvSpPr/>
          <p:nvPr/>
        </p:nvSpPr>
        <p:spPr>
          <a:xfrm>
            <a:off x="2006998" y="6508721"/>
            <a:ext cx="13279006" cy="34046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85678" tIns="85678" rIns="85678" bIns="85678">
            <a:spAutoFit/>
          </a:bodyPr>
          <a:lstStyle/>
          <a:p>
            <a:pPr>
              <a:defRPr sz="4200" spc="-1">
                <a:solidFill>
                  <a:srgbClr val="535353"/>
                </a:solidFill>
              </a:defRPr>
            </a:pPr>
            <a:r>
              <a:rPr dirty="0" err="1"/>
              <a:t>Свободные</a:t>
            </a:r>
            <a:r>
              <a:rPr dirty="0"/>
              <a:t> </a:t>
            </a:r>
            <a:r>
              <a:rPr dirty="0" err="1"/>
              <a:t>ионы</a:t>
            </a:r>
            <a:r>
              <a:rPr dirty="0"/>
              <a:t> </a:t>
            </a:r>
            <a:r>
              <a:rPr dirty="0" err="1"/>
              <a:t>железа</a:t>
            </a:r>
            <a:r>
              <a:rPr dirty="0"/>
              <a:t> — </a:t>
            </a:r>
            <a:r>
              <a:rPr dirty="0" err="1"/>
              <a:t>источник</a:t>
            </a:r>
            <a:r>
              <a:rPr dirty="0"/>
              <a:t> </a:t>
            </a:r>
            <a:r>
              <a:rPr dirty="0" err="1"/>
              <a:t>питания</a:t>
            </a:r>
            <a:r>
              <a:rPr dirty="0"/>
              <a:t> </a:t>
            </a:r>
          </a:p>
          <a:p>
            <a:pPr>
              <a:defRPr sz="4200" spc="-1">
                <a:solidFill>
                  <a:srgbClr val="535353"/>
                </a:solidFill>
              </a:defRPr>
            </a:pPr>
            <a:r>
              <a:rPr dirty="0" err="1"/>
              <a:t>для</a:t>
            </a:r>
            <a:r>
              <a:rPr dirty="0"/>
              <a:t> </a:t>
            </a:r>
            <a:r>
              <a:rPr dirty="0" err="1"/>
              <a:t>патогенной</a:t>
            </a:r>
            <a:r>
              <a:rPr dirty="0"/>
              <a:t> </a:t>
            </a:r>
            <a:r>
              <a:rPr dirty="0" err="1"/>
              <a:t>бактериальной</a:t>
            </a:r>
            <a:r>
              <a:rPr dirty="0"/>
              <a:t> </a:t>
            </a:r>
            <a:r>
              <a:rPr dirty="0" err="1"/>
              <a:t>микрофлоры</a:t>
            </a:r>
            <a:r>
              <a:rPr dirty="0"/>
              <a:t>. </a:t>
            </a:r>
          </a:p>
          <a:p>
            <a:pPr>
              <a:defRPr sz="4200" spc="-1">
                <a:solidFill>
                  <a:srgbClr val="535353"/>
                </a:solidFill>
              </a:defRPr>
            </a:pPr>
            <a:r>
              <a:rPr dirty="0" err="1"/>
              <a:t>При</a:t>
            </a:r>
            <a:r>
              <a:rPr dirty="0"/>
              <a:t> </a:t>
            </a:r>
            <a:r>
              <a:rPr dirty="0" err="1"/>
              <a:t>достаточном</a:t>
            </a:r>
            <a:r>
              <a:rPr dirty="0"/>
              <a:t> </a:t>
            </a:r>
            <a:r>
              <a:rPr dirty="0" err="1"/>
              <a:t>уровне</a:t>
            </a:r>
            <a:r>
              <a:rPr dirty="0"/>
              <a:t> </a:t>
            </a:r>
            <a:r>
              <a:rPr dirty="0" err="1"/>
              <a:t>лактоферрина</a:t>
            </a:r>
            <a:r>
              <a:rPr dirty="0"/>
              <a:t> </a:t>
            </a:r>
            <a:r>
              <a:rPr dirty="0" err="1"/>
              <a:t>патогенная</a:t>
            </a:r>
            <a:r>
              <a:rPr dirty="0"/>
              <a:t> </a:t>
            </a:r>
            <a:r>
              <a:rPr dirty="0" err="1"/>
              <a:t>бактериальная</a:t>
            </a:r>
            <a:r>
              <a:rPr dirty="0"/>
              <a:t> </a:t>
            </a:r>
            <a:r>
              <a:rPr dirty="0" err="1" smtClean="0"/>
              <a:t>микрофлора</a:t>
            </a:r>
            <a:r>
              <a:rPr dirty="0" smtClean="0"/>
              <a:t> </a:t>
            </a:r>
            <a:r>
              <a:rPr lang="ru-RU" sz="4200" dirty="0" smtClean="0"/>
              <a:t>«лишена пищи»,</a:t>
            </a:r>
          </a:p>
          <a:p>
            <a:pPr>
              <a:defRPr sz="4200" spc="-1">
                <a:solidFill>
                  <a:srgbClr val="535353"/>
                </a:solidFill>
              </a:defRPr>
            </a:pPr>
            <a:r>
              <a:rPr dirty="0" err="1" smtClean="0"/>
              <a:t>не</a:t>
            </a:r>
            <a:r>
              <a:rPr dirty="0" smtClean="0"/>
              <a:t> </a:t>
            </a:r>
            <a:r>
              <a:rPr dirty="0" err="1"/>
              <a:t>может</a:t>
            </a:r>
            <a:r>
              <a:rPr dirty="0"/>
              <a:t> </a:t>
            </a:r>
            <a:r>
              <a:rPr dirty="0" err="1"/>
              <a:t>расти</a:t>
            </a:r>
            <a:r>
              <a:rPr dirty="0"/>
              <a:t> и </a:t>
            </a:r>
            <a:r>
              <a:rPr dirty="0" err="1"/>
              <a:t>развиваться</a:t>
            </a:r>
            <a:r>
              <a:rPr dirty="0"/>
              <a:t>.</a:t>
            </a:r>
          </a:p>
        </p:txBody>
      </p:sp>
      <p:sp>
        <p:nvSpPr>
          <p:cNvPr id="466" name="Shape 466"/>
          <p:cNvSpPr/>
          <p:nvPr/>
        </p:nvSpPr>
        <p:spPr>
          <a:xfrm>
            <a:off x="17625964" y="11948593"/>
            <a:ext cx="5193638" cy="6279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85678" tIns="85678" rIns="85678" bIns="85678">
            <a:spAutoFit/>
          </a:bodyPr>
          <a:lstStyle>
            <a:lvl1pPr algn="ctr">
              <a:defRPr sz="3200" b="1">
                <a:solidFill>
                  <a:srgbClr val="535353"/>
                </a:solidFill>
              </a:defRPr>
            </a:lvl1pPr>
          </a:lstStyle>
          <a:p>
            <a:r>
              <a:t>Молекула лактоферрина</a:t>
            </a:r>
          </a:p>
        </p:txBody>
      </p:sp>
      <p:sp>
        <p:nvSpPr>
          <p:cNvPr id="467" name="Shape 467"/>
          <p:cNvSpPr/>
          <p:nvPr/>
        </p:nvSpPr>
        <p:spPr>
          <a:xfrm>
            <a:off x="11836734" y="11880822"/>
            <a:ext cx="1345767" cy="7635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85678" tIns="85678" rIns="85678" bIns="85678">
            <a:spAutoFit/>
          </a:bodyPr>
          <a:lstStyle>
            <a:lvl1pPr algn="ctr">
              <a:defRPr sz="4200" b="1" spc="-1">
                <a:solidFill>
                  <a:srgbClr val="EE8A3F"/>
                </a:solidFill>
              </a:defRPr>
            </a:lvl1pPr>
          </a:lstStyle>
          <a:p>
            <a:r>
              <a:t>Fe</a:t>
            </a:r>
          </a:p>
        </p:txBody>
      </p:sp>
      <p:sp>
        <p:nvSpPr>
          <p:cNvPr id="468" name="Shape 468"/>
          <p:cNvSpPr/>
          <p:nvPr/>
        </p:nvSpPr>
        <p:spPr>
          <a:xfrm>
            <a:off x="22345842" y="1867286"/>
            <a:ext cx="1345768" cy="6279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85678" tIns="85678" rIns="85678" bIns="85678">
            <a:spAutoFit/>
          </a:bodyPr>
          <a:lstStyle>
            <a:lvl1pPr algn="ctr">
              <a:defRPr sz="3200" b="1">
                <a:solidFill>
                  <a:srgbClr val="EE8A3F"/>
                </a:solidFill>
              </a:defRPr>
            </a:lvl1pPr>
          </a:lstStyle>
          <a:p>
            <a:r>
              <a:t>Fe</a:t>
            </a:r>
          </a:p>
        </p:txBody>
      </p:sp>
      <p:sp>
        <p:nvSpPr>
          <p:cNvPr id="469" name="Shape 469"/>
          <p:cNvSpPr/>
          <p:nvPr/>
        </p:nvSpPr>
        <p:spPr>
          <a:xfrm>
            <a:off x="-1269985" y="7992922"/>
            <a:ext cx="4125381" cy="22197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85678" tIns="85678" rIns="85678" bIns="85678">
            <a:spAutoFit/>
          </a:bodyPr>
          <a:lstStyle>
            <a:lvl1pPr algn="ctr">
              <a:defRPr sz="14400" b="1" spc="-3">
                <a:solidFill>
                  <a:srgbClr val="EEBF87"/>
                </a:solidFill>
              </a:defRPr>
            </a:lvl1pPr>
          </a:lstStyle>
          <a:p>
            <a:r>
              <a:t>Fe</a:t>
            </a:r>
          </a:p>
        </p:txBody>
      </p:sp>
    </p:spTree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7" name="Group 477"/>
          <p:cNvGrpSpPr/>
          <p:nvPr/>
        </p:nvGrpSpPr>
        <p:grpSpPr>
          <a:xfrm>
            <a:off x="-68067" y="-87909"/>
            <a:ext cx="24520137" cy="13891821"/>
            <a:chOff x="0" y="0"/>
            <a:chExt cx="24520135" cy="13891820"/>
          </a:xfrm>
        </p:grpSpPr>
        <p:sp>
          <p:nvSpPr>
            <p:cNvPr id="473" name="Shape 473"/>
            <p:cNvSpPr/>
            <p:nvPr/>
          </p:nvSpPr>
          <p:spPr>
            <a:xfrm>
              <a:off x="-1" y="-1"/>
              <a:ext cx="24520137" cy="13891821"/>
            </a:xfrm>
            <a:prstGeom prst="rect">
              <a:avLst/>
            </a:prstGeom>
            <a:solidFill>
              <a:srgbClr val="F2F4F2"/>
            </a:solidFill>
            <a:ln w="12700" cap="flat">
              <a:noFill/>
              <a:miter lim="400000"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endParaRPr/>
            </a:p>
          </p:txBody>
        </p:sp>
        <p:pic>
          <p:nvPicPr>
            <p:cNvPr id="474" name="image3.png"/>
            <p:cNvPicPr>
              <a:picLocks noChangeAspect="1"/>
            </p:cNvPicPr>
            <p:nvPr/>
          </p:nvPicPr>
          <p:blipFill>
            <a:blip r:embed="rId3" cstate="print">
              <a:extLst/>
            </a:blip>
            <a:stretch>
              <a:fillRect/>
            </a:stretch>
          </p:blipFill>
          <p:spPr>
            <a:xfrm>
              <a:off x="703062" y="12836937"/>
              <a:ext cx="1905005" cy="33374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75" name="Shape 475"/>
            <p:cNvSpPr/>
            <p:nvPr/>
          </p:nvSpPr>
          <p:spPr>
            <a:xfrm rot="16200000">
              <a:off x="22899586" y="11736770"/>
              <a:ext cx="1686313" cy="43057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85678" tIns="85678" rIns="85678" bIns="85678" numCol="1" anchor="t">
              <a:spAutoFit/>
            </a:bodyPr>
            <a:lstStyle>
              <a:lvl1pPr>
                <a:lnSpc>
                  <a:spcPct val="140000"/>
                </a:lnSpc>
                <a:defRPr b="1" cap="all">
                  <a:solidFill>
                    <a:srgbClr val="AEADAD"/>
                  </a:solidFill>
                </a:defRPr>
              </a:lvl1pPr>
            </a:lstStyle>
            <a:p>
              <a:r>
                <a:t>plus</a:t>
              </a:r>
            </a:p>
          </p:txBody>
        </p:sp>
        <p:sp>
          <p:nvSpPr>
            <p:cNvPr id="476" name="Shape 476"/>
            <p:cNvSpPr/>
            <p:nvPr/>
          </p:nvSpPr>
          <p:spPr>
            <a:xfrm>
              <a:off x="21742965" y="12884000"/>
              <a:ext cx="1905003" cy="43057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85678" tIns="85678" rIns="85678" bIns="85678" numCol="1" anchor="t">
              <a:spAutoFit/>
            </a:bodyPr>
            <a:lstStyle>
              <a:lvl1pPr>
                <a:lnSpc>
                  <a:spcPct val="140000"/>
                </a:lnSpc>
                <a:defRPr b="1" cap="all">
                  <a:solidFill>
                    <a:srgbClr val="EE8B3F"/>
                  </a:solidFill>
                </a:defRPr>
              </a:lvl1pPr>
            </a:lstStyle>
            <a:p>
              <a:r>
                <a:t>colostrum</a:t>
              </a:r>
            </a:p>
          </p:txBody>
        </p:sp>
      </p:grpSp>
      <p:sp>
        <p:nvSpPr>
          <p:cNvPr id="478" name="Shape 478"/>
          <p:cNvSpPr/>
          <p:nvPr/>
        </p:nvSpPr>
        <p:spPr>
          <a:xfrm>
            <a:off x="-2133513" y="5502308"/>
            <a:ext cx="5471438" cy="5471436"/>
          </a:xfrm>
          <a:prstGeom prst="ellipse">
            <a:avLst/>
          </a:prstGeom>
          <a:solidFill>
            <a:srgbClr val="F5E8E1"/>
          </a:solidFill>
          <a:ln w="12700"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479" name="Shape 479"/>
          <p:cNvSpPr/>
          <p:nvPr/>
        </p:nvSpPr>
        <p:spPr>
          <a:xfrm>
            <a:off x="2006998" y="3738028"/>
            <a:ext cx="21005236" cy="973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85678" tIns="85678" rIns="85678" bIns="85678">
            <a:spAutoFit/>
          </a:bodyPr>
          <a:lstStyle>
            <a:lvl1pPr>
              <a:defRPr sz="5600" b="1" spc="-1">
                <a:solidFill>
                  <a:srgbClr val="535353"/>
                </a:solidFill>
              </a:defRPr>
            </a:lvl1pPr>
          </a:lstStyle>
          <a:p>
            <a:r>
              <a:t>Лизоцим —</a:t>
            </a:r>
          </a:p>
        </p:txBody>
      </p:sp>
      <p:sp>
        <p:nvSpPr>
          <p:cNvPr id="480" name="Shape 480"/>
          <p:cNvSpPr/>
          <p:nvPr/>
        </p:nvSpPr>
        <p:spPr>
          <a:xfrm>
            <a:off x="2006999" y="4852313"/>
            <a:ext cx="21005236" cy="25923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85678" tIns="85678" rIns="85678" bIns="85678">
            <a:spAutoFit/>
          </a:bodyPr>
          <a:lstStyle>
            <a:lvl1pPr>
              <a:defRPr sz="4200" spc="-1">
                <a:solidFill>
                  <a:srgbClr val="535353"/>
                </a:solidFill>
              </a:defRPr>
            </a:lvl1pPr>
          </a:lstStyle>
          <a:p>
            <a:r>
              <a:t>фермент, который разрушает грамположительные бактерии. Стимулирует фагоцитарную активность макрофагов, восстановление поврежденных тканей, оказывает противовоспалительное, иммуннорегулирующее, антитоксическое действие. Участвует в регуляции кишечной микрофлоры.</a:t>
            </a:r>
          </a:p>
        </p:txBody>
      </p:sp>
      <p:sp>
        <p:nvSpPr>
          <p:cNvPr id="481" name="Shape 481"/>
          <p:cNvSpPr/>
          <p:nvPr/>
        </p:nvSpPr>
        <p:spPr>
          <a:xfrm>
            <a:off x="25964472" y="3538373"/>
            <a:ext cx="1728509" cy="1728507"/>
          </a:xfrm>
          <a:prstGeom prst="ellipse">
            <a:avLst/>
          </a:prstGeom>
          <a:solidFill>
            <a:srgbClr val="F5DADA"/>
          </a:solidFill>
          <a:ln w="12700"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482" name="Shape 482"/>
          <p:cNvSpPr/>
          <p:nvPr/>
        </p:nvSpPr>
        <p:spPr>
          <a:xfrm>
            <a:off x="17074604" y="-3130450"/>
            <a:ext cx="4754283" cy="4754282"/>
          </a:xfrm>
          <a:prstGeom prst="ellipse">
            <a:avLst/>
          </a:prstGeom>
          <a:solidFill>
            <a:srgbClr val="F5DADA"/>
          </a:solidFill>
          <a:ln w="12700"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483" name="Shape 483"/>
          <p:cNvSpPr/>
          <p:nvPr/>
        </p:nvSpPr>
        <p:spPr>
          <a:xfrm>
            <a:off x="26341927" y="2047063"/>
            <a:ext cx="973597" cy="973597"/>
          </a:xfrm>
          <a:prstGeom prst="ellipse">
            <a:avLst/>
          </a:prstGeom>
          <a:solidFill>
            <a:srgbClr val="F5E8E1"/>
          </a:solidFill>
          <a:ln w="12700"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484" name="Shape 484"/>
          <p:cNvSpPr/>
          <p:nvPr/>
        </p:nvSpPr>
        <p:spPr>
          <a:xfrm>
            <a:off x="22531928" y="1711444"/>
            <a:ext cx="973597" cy="973597"/>
          </a:xfrm>
          <a:prstGeom prst="ellipse">
            <a:avLst/>
          </a:prstGeom>
          <a:solidFill>
            <a:srgbClr val="F5E8E1"/>
          </a:solidFill>
          <a:ln w="12700"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485" name="Shape 485"/>
          <p:cNvSpPr/>
          <p:nvPr/>
        </p:nvSpPr>
        <p:spPr>
          <a:xfrm>
            <a:off x="1939679" y="1086117"/>
            <a:ext cx="20389224" cy="22242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85678" tIns="85678" rIns="85678" bIns="85678">
            <a:spAutoFit/>
          </a:bodyPr>
          <a:lstStyle/>
          <a:p>
            <a:pPr>
              <a:defRPr sz="7200" b="1" cap="all" spc="-1">
                <a:solidFill>
                  <a:srgbClr val="535353"/>
                </a:solidFill>
              </a:defRPr>
            </a:pPr>
            <a:r>
              <a:t>СОСТАВ МОЛОЗИВА: </a:t>
            </a:r>
          </a:p>
          <a:p>
            <a:pPr>
              <a:defRPr sz="7200" b="1" cap="all" spc="-1">
                <a:solidFill>
                  <a:srgbClr val="EE8A3F"/>
                </a:solidFill>
              </a:defRPr>
            </a:pPr>
            <a:r>
              <a:t>ПРОТИВОМИКРОБНЫЕ ФАКТОРЫ</a:t>
            </a:r>
          </a:p>
        </p:txBody>
      </p:sp>
      <p:sp>
        <p:nvSpPr>
          <p:cNvPr id="486" name="Shape 486"/>
          <p:cNvSpPr/>
          <p:nvPr/>
        </p:nvSpPr>
        <p:spPr>
          <a:xfrm>
            <a:off x="2006998" y="7751229"/>
            <a:ext cx="21005236" cy="973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85678" tIns="85678" rIns="85678" bIns="85678">
            <a:spAutoFit/>
          </a:bodyPr>
          <a:lstStyle>
            <a:lvl1pPr>
              <a:defRPr sz="5600" b="1" spc="-1">
                <a:solidFill>
                  <a:srgbClr val="535353"/>
                </a:solidFill>
              </a:defRPr>
            </a:lvl1pPr>
          </a:lstStyle>
          <a:p>
            <a:r>
              <a:t>Лактопероксидаза —</a:t>
            </a:r>
          </a:p>
        </p:txBody>
      </p:sp>
      <p:sp>
        <p:nvSpPr>
          <p:cNvPr id="487" name="Shape 487"/>
          <p:cNvSpPr/>
          <p:nvPr/>
        </p:nvSpPr>
        <p:spPr>
          <a:xfrm>
            <a:off x="2006999" y="8865513"/>
            <a:ext cx="21005236" cy="13731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85678" tIns="85678" rIns="85678" bIns="85678">
            <a:spAutoFit/>
          </a:bodyPr>
          <a:lstStyle/>
          <a:p>
            <a:pPr>
              <a:defRPr sz="4200" spc="-1">
                <a:solidFill>
                  <a:srgbClr val="535353"/>
                </a:solidFill>
              </a:defRPr>
            </a:pPr>
            <a:r>
              <a:t>фермент, который снижает активность различных видов патогенов </a:t>
            </a:r>
          </a:p>
          <a:p>
            <a:pPr>
              <a:defRPr sz="4200" spc="-1">
                <a:solidFill>
                  <a:srgbClr val="535353"/>
                </a:solidFill>
              </a:defRPr>
            </a:pPr>
            <a:r>
              <a:t>(бактерий, грибков).</a:t>
            </a:r>
          </a:p>
        </p:txBody>
      </p:sp>
      <p:sp>
        <p:nvSpPr>
          <p:cNvPr id="488" name="Shape 488"/>
          <p:cNvSpPr/>
          <p:nvPr/>
        </p:nvSpPr>
        <p:spPr>
          <a:xfrm>
            <a:off x="2420040" y="10863605"/>
            <a:ext cx="20329496" cy="15677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85678" tIns="85678" rIns="85678" bIns="85678">
            <a:spAutoFit/>
          </a:bodyPr>
          <a:lstStyle/>
          <a:p>
            <a:pPr>
              <a:defRPr sz="3200" b="1" cap="all">
                <a:solidFill>
                  <a:srgbClr val="535353"/>
                </a:solidFill>
              </a:defRPr>
            </a:pPr>
            <a:r>
              <a:t>Лактоферрин и лактопероксидаза — </a:t>
            </a:r>
            <a:r>
              <a:rPr>
                <a:solidFill>
                  <a:srgbClr val="CD5C3C"/>
                </a:solidFill>
              </a:rPr>
              <a:t>важные звенья иммунной защиты </a:t>
            </a:r>
            <a:r>
              <a:rPr>
                <a:solidFill>
                  <a:srgbClr val="CB5C41"/>
                </a:solidFill>
              </a:rPr>
              <a:t>РЕСПИРАТОРНОЙ СИСТЕМЫ</a:t>
            </a:r>
            <a:r>
              <a:rPr>
                <a:solidFill>
                  <a:srgbClr val="FF0000"/>
                </a:solidFill>
              </a:rPr>
              <a:t> </a:t>
            </a:r>
            <a:r>
              <a:t>от патогенов, так как присутствуют в различных секреторных жидкостях и осуществляют барьерную функцию.</a:t>
            </a:r>
          </a:p>
        </p:txBody>
      </p:sp>
      <p:sp>
        <p:nvSpPr>
          <p:cNvPr id="489" name="Shape 489"/>
          <p:cNvSpPr/>
          <p:nvPr/>
        </p:nvSpPr>
        <p:spPr>
          <a:xfrm flipV="1">
            <a:off x="2158999" y="11012488"/>
            <a:ext cx="4" cy="1270003"/>
          </a:xfrm>
          <a:prstGeom prst="line">
            <a:avLst/>
          </a:prstGeom>
          <a:ln w="76200">
            <a:solidFill>
              <a:srgbClr val="CD5C3C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490" name="Shape 490"/>
          <p:cNvSpPr/>
          <p:nvPr/>
        </p:nvSpPr>
        <p:spPr>
          <a:xfrm>
            <a:off x="1277918" y="10650411"/>
            <a:ext cx="664666" cy="18740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85678" tIns="85678" rIns="85678" bIns="85678">
            <a:spAutoFit/>
          </a:bodyPr>
          <a:lstStyle>
            <a:lvl1pPr>
              <a:defRPr sz="12000" b="1" cap="all">
                <a:solidFill>
                  <a:srgbClr val="E46C0A"/>
                </a:solidFill>
              </a:defRPr>
            </a:lvl1pPr>
          </a:lstStyle>
          <a:p>
            <a:r>
              <a:t>!</a:t>
            </a:r>
          </a:p>
        </p:txBody>
      </p:sp>
    </p:spTree>
  </p:cSld>
  <p:clrMapOvr>
    <a:masterClrMapping/>
  </p:clrMapOvr>
  <p:transition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8" name="Group 498"/>
          <p:cNvGrpSpPr/>
          <p:nvPr/>
        </p:nvGrpSpPr>
        <p:grpSpPr>
          <a:xfrm>
            <a:off x="-68067" y="-87909"/>
            <a:ext cx="24520137" cy="13891821"/>
            <a:chOff x="0" y="0"/>
            <a:chExt cx="24520135" cy="13891820"/>
          </a:xfrm>
        </p:grpSpPr>
        <p:sp>
          <p:nvSpPr>
            <p:cNvPr id="494" name="Shape 494"/>
            <p:cNvSpPr/>
            <p:nvPr/>
          </p:nvSpPr>
          <p:spPr>
            <a:xfrm>
              <a:off x="-1" y="-1"/>
              <a:ext cx="24520137" cy="13891821"/>
            </a:xfrm>
            <a:prstGeom prst="rect">
              <a:avLst/>
            </a:prstGeom>
            <a:solidFill>
              <a:srgbClr val="F2F4F2"/>
            </a:solidFill>
            <a:ln w="12700" cap="flat">
              <a:noFill/>
              <a:miter lim="400000"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endParaRPr/>
            </a:p>
          </p:txBody>
        </p:sp>
        <p:pic>
          <p:nvPicPr>
            <p:cNvPr id="495" name="image3.png"/>
            <p:cNvPicPr>
              <a:picLocks noChangeAspect="1"/>
            </p:cNvPicPr>
            <p:nvPr/>
          </p:nvPicPr>
          <p:blipFill>
            <a:blip r:embed="rId3" cstate="print">
              <a:extLst/>
            </a:blip>
            <a:stretch>
              <a:fillRect/>
            </a:stretch>
          </p:blipFill>
          <p:spPr>
            <a:xfrm>
              <a:off x="703062" y="12836937"/>
              <a:ext cx="1905005" cy="33374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96" name="Shape 496"/>
            <p:cNvSpPr/>
            <p:nvPr/>
          </p:nvSpPr>
          <p:spPr>
            <a:xfrm rot="16200000">
              <a:off x="22899586" y="11736770"/>
              <a:ext cx="1686313" cy="43057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85678" tIns="85678" rIns="85678" bIns="85678" numCol="1" anchor="t">
              <a:spAutoFit/>
            </a:bodyPr>
            <a:lstStyle>
              <a:lvl1pPr>
                <a:lnSpc>
                  <a:spcPct val="140000"/>
                </a:lnSpc>
                <a:defRPr b="1" cap="all">
                  <a:solidFill>
                    <a:srgbClr val="AEADAD"/>
                  </a:solidFill>
                </a:defRPr>
              </a:lvl1pPr>
            </a:lstStyle>
            <a:p>
              <a:r>
                <a:t>plus</a:t>
              </a:r>
            </a:p>
          </p:txBody>
        </p:sp>
        <p:sp>
          <p:nvSpPr>
            <p:cNvPr id="497" name="Shape 497"/>
            <p:cNvSpPr/>
            <p:nvPr/>
          </p:nvSpPr>
          <p:spPr>
            <a:xfrm>
              <a:off x="21742965" y="12884000"/>
              <a:ext cx="1905003" cy="43057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85678" tIns="85678" rIns="85678" bIns="85678" numCol="1" anchor="t">
              <a:spAutoFit/>
            </a:bodyPr>
            <a:lstStyle>
              <a:lvl1pPr>
                <a:lnSpc>
                  <a:spcPct val="140000"/>
                </a:lnSpc>
                <a:defRPr b="1" cap="all">
                  <a:solidFill>
                    <a:srgbClr val="EE8B3F"/>
                  </a:solidFill>
                </a:defRPr>
              </a:lvl1pPr>
            </a:lstStyle>
            <a:p>
              <a:r>
                <a:t>colostrum</a:t>
              </a:r>
            </a:p>
          </p:txBody>
        </p:sp>
      </p:grpSp>
      <p:sp>
        <p:nvSpPr>
          <p:cNvPr id="499" name="Shape 499"/>
          <p:cNvSpPr/>
          <p:nvPr/>
        </p:nvSpPr>
        <p:spPr>
          <a:xfrm>
            <a:off x="-2133513" y="5502307"/>
            <a:ext cx="5471438" cy="5471438"/>
          </a:xfrm>
          <a:prstGeom prst="ellipse">
            <a:avLst/>
          </a:prstGeom>
          <a:solidFill>
            <a:srgbClr val="F5E8E1"/>
          </a:solidFill>
          <a:ln w="12700"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500" name="Shape 500"/>
          <p:cNvSpPr/>
          <p:nvPr/>
        </p:nvSpPr>
        <p:spPr>
          <a:xfrm>
            <a:off x="2006998" y="2823628"/>
            <a:ext cx="21005236" cy="16237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85678" tIns="85678" rIns="85678" bIns="85678">
            <a:spAutoFit/>
          </a:bodyPr>
          <a:lstStyle/>
          <a:p>
            <a:pPr>
              <a:defRPr sz="5000" b="1">
                <a:solidFill>
                  <a:srgbClr val="535353"/>
                </a:solidFill>
              </a:defRPr>
            </a:pPr>
            <a:r>
              <a:t>К цитокинам относятся </a:t>
            </a:r>
            <a:r>
              <a:rPr>
                <a:solidFill>
                  <a:srgbClr val="CD5C3C"/>
                </a:solidFill>
              </a:rPr>
              <a:t>интерлейкины, интерфероны, факторы роста, трансфер-факторы.</a:t>
            </a:r>
          </a:p>
        </p:txBody>
      </p:sp>
      <p:sp>
        <p:nvSpPr>
          <p:cNvPr id="501" name="Shape 501"/>
          <p:cNvSpPr/>
          <p:nvPr/>
        </p:nvSpPr>
        <p:spPr>
          <a:xfrm>
            <a:off x="2006998" y="4761312"/>
            <a:ext cx="19821888" cy="27583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85678" tIns="85678" rIns="85678" bIns="85678">
            <a:spAutoFit/>
          </a:bodyPr>
          <a:lstStyle/>
          <a:p>
            <a:pPr>
              <a:defRPr sz="4200" spc="-1">
                <a:solidFill>
                  <a:srgbClr val="535353"/>
                </a:solidFill>
              </a:defRPr>
            </a:pPr>
            <a:r>
              <a:rPr dirty="0" err="1"/>
              <a:t>Цитокины</a:t>
            </a:r>
            <a:r>
              <a:rPr dirty="0"/>
              <a:t> </a:t>
            </a:r>
            <a:r>
              <a:rPr dirty="0" err="1"/>
              <a:t>формируют</a:t>
            </a:r>
            <a:r>
              <a:rPr dirty="0"/>
              <a:t> и </a:t>
            </a:r>
            <a:r>
              <a:rPr dirty="0" err="1"/>
              <a:t>регулируют</a:t>
            </a:r>
            <a:r>
              <a:rPr dirty="0"/>
              <a:t> </a:t>
            </a:r>
            <a:r>
              <a:rPr dirty="0" err="1"/>
              <a:t>весь</a:t>
            </a:r>
            <a:r>
              <a:rPr dirty="0"/>
              <a:t> </a:t>
            </a:r>
            <a:r>
              <a:rPr dirty="0" err="1"/>
              <a:t>комплекс</a:t>
            </a:r>
            <a:r>
              <a:rPr dirty="0"/>
              <a:t> </a:t>
            </a:r>
            <a:r>
              <a:rPr dirty="0" err="1"/>
              <a:t>защитных</a:t>
            </a:r>
            <a:r>
              <a:rPr dirty="0"/>
              <a:t> </a:t>
            </a:r>
            <a:r>
              <a:rPr dirty="0" err="1"/>
              <a:t>реакций</a:t>
            </a:r>
            <a:r>
              <a:rPr dirty="0"/>
              <a:t> </a:t>
            </a:r>
          </a:p>
          <a:p>
            <a:pPr>
              <a:defRPr sz="4200" spc="-1">
                <a:solidFill>
                  <a:srgbClr val="535353"/>
                </a:solidFill>
              </a:defRPr>
            </a:pPr>
            <a:r>
              <a:rPr dirty="0" err="1"/>
              <a:t>организма</a:t>
            </a:r>
            <a:r>
              <a:rPr dirty="0"/>
              <a:t> </a:t>
            </a:r>
            <a:r>
              <a:rPr dirty="0" err="1"/>
              <a:t>при</a:t>
            </a:r>
            <a:r>
              <a:rPr dirty="0"/>
              <a:t> </a:t>
            </a:r>
            <a:r>
              <a:rPr dirty="0" err="1"/>
              <a:t>внедрении</a:t>
            </a:r>
            <a:r>
              <a:rPr dirty="0"/>
              <a:t> </a:t>
            </a:r>
            <a:r>
              <a:rPr dirty="0" err="1"/>
              <a:t>патогенов</a:t>
            </a:r>
            <a:r>
              <a:rPr dirty="0"/>
              <a:t> и </a:t>
            </a:r>
            <a:r>
              <a:rPr dirty="0" err="1"/>
              <a:t>осуществляют</a:t>
            </a:r>
            <a:r>
              <a:rPr dirty="0"/>
              <a:t> </a:t>
            </a:r>
            <a:r>
              <a:rPr dirty="0" err="1"/>
              <a:t>связь</a:t>
            </a:r>
            <a:r>
              <a:rPr dirty="0"/>
              <a:t> </a:t>
            </a:r>
            <a:r>
              <a:rPr dirty="0" err="1"/>
              <a:t>между</a:t>
            </a:r>
            <a:r>
              <a:rPr dirty="0"/>
              <a:t> </a:t>
            </a:r>
            <a:r>
              <a:rPr dirty="0" err="1"/>
              <a:t>иммунной</a:t>
            </a:r>
            <a:r>
              <a:rPr dirty="0"/>
              <a:t>, </a:t>
            </a:r>
            <a:r>
              <a:rPr dirty="0" err="1"/>
              <a:t>нервной</a:t>
            </a:r>
            <a:r>
              <a:rPr dirty="0"/>
              <a:t>, </a:t>
            </a:r>
            <a:r>
              <a:rPr dirty="0" err="1"/>
              <a:t>эндокринной</a:t>
            </a:r>
            <a:r>
              <a:rPr dirty="0"/>
              <a:t>, </a:t>
            </a:r>
            <a:r>
              <a:rPr dirty="0" err="1"/>
              <a:t>кроветворной</a:t>
            </a:r>
            <a:r>
              <a:rPr dirty="0"/>
              <a:t> и </a:t>
            </a:r>
            <a:r>
              <a:rPr dirty="0" err="1"/>
              <a:t>другими</a:t>
            </a:r>
            <a:r>
              <a:rPr dirty="0"/>
              <a:t> </a:t>
            </a:r>
            <a:r>
              <a:rPr dirty="0" err="1"/>
              <a:t>системами</a:t>
            </a:r>
            <a:r>
              <a:rPr dirty="0"/>
              <a:t>. </a:t>
            </a:r>
            <a:r>
              <a:rPr dirty="0" err="1"/>
              <a:t>Таким</a:t>
            </a:r>
            <a:r>
              <a:rPr dirty="0"/>
              <a:t> </a:t>
            </a:r>
            <a:r>
              <a:rPr dirty="0" err="1" smtClean="0"/>
              <a:t>образом</a:t>
            </a:r>
            <a:r>
              <a:rPr lang="ru-RU" dirty="0" smtClean="0"/>
              <a:t>,</a:t>
            </a:r>
            <a:r>
              <a:rPr dirty="0" smtClean="0"/>
              <a:t> </a:t>
            </a:r>
            <a:endParaRPr dirty="0"/>
          </a:p>
          <a:p>
            <a:pPr>
              <a:defRPr sz="4200" spc="-1">
                <a:solidFill>
                  <a:srgbClr val="535353"/>
                </a:solidFill>
              </a:defRPr>
            </a:pPr>
            <a:r>
              <a:rPr dirty="0"/>
              <a:t>в </a:t>
            </a:r>
            <a:r>
              <a:rPr dirty="0" err="1"/>
              <a:t>единой</a:t>
            </a:r>
            <a:r>
              <a:rPr dirty="0"/>
              <a:t> </a:t>
            </a:r>
            <a:r>
              <a:rPr dirty="0" err="1"/>
              <a:t>защитной</a:t>
            </a:r>
            <a:r>
              <a:rPr dirty="0"/>
              <a:t> </a:t>
            </a:r>
            <a:r>
              <a:rPr dirty="0" err="1"/>
              <a:t>реакции</a:t>
            </a:r>
            <a:r>
              <a:rPr dirty="0"/>
              <a:t> </a:t>
            </a:r>
            <a:r>
              <a:rPr dirty="0" err="1"/>
              <a:t>участвует</a:t>
            </a:r>
            <a:r>
              <a:rPr dirty="0"/>
              <a:t> </a:t>
            </a:r>
            <a:r>
              <a:rPr dirty="0" err="1"/>
              <a:t>весь</a:t>
            </a:r>
            <a:r>
              <a:rPr dirty="0"/>
              <a:t> </a:t>
            </a:r>
            <a:r>
              <a:rPr dirty="0" err="1"/>
              <a:t>организм</a:t>
            </a:r>
            <a:r>
              <a:rPr dirty="0"/>
              <a:t> и </a:t>
            </a:r>
            <a:r>
              <a:rPr dirty="0" err="1"/>
              <a:t>все</a:t>
            </a:r>
            <a:r>
              <a:rPr dirty="0"/>
              <a:t> </a:t>
            </a:r>
            <a:r>
              <a:rPr dirty="0" err="1"/>
              <a:t>системы</a:t>
            </a:r>
            <a:r>
              <a:rPr dirty="0"/>
              <a:t>.</a:t>
            </a:r>
          </a:p>
        </p:txBody>
      </p:sp>
      <p:sp>
        <p:nvSpPr>
          <p:cNvPr id="502" name="Shape 502"/>
          <p:cNvSpPr/>
          <p:nvPr/>
        </p:nvSpPr>
        <p:spPr>
          <a:xfrm>
            <a:off x="15474274" y="12402973"/>
            <a:ext cx="1728507" cy="1728509"/>
          </a:xfrm>
          <a:prstGeom prst="ellipse">
            <a:avLst/>
          </a:prstGeom>
          <a:solidFill>
            <a:srgbClr val="F5DADA"/>
          </a:solidFill>
          <a:ln w="12700"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503" name="Shape 503"/>
          <p:cNvSpPr/>
          <p:nvPr/>
        </p:nvSpPr>
        <p:spPr>
          <a:xfrm>
            <a:off x="17074604" y="-3130450"/>
            <a:ext cx="4754283" cy="4754282"/>
          </a:xfrm>
          <a:prstGeom prst="ellipse">
            <a:avLst/>
          </a:prstGeom>
          <a:solidFill>
            <a:srgbClr val="F5DADA"/>
          </a:solidFill>
          <a:ln w="12700"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504" name="Shape 504"/>
          <p:cNvSpPr/>
          <p:nvPr/>
        </p:nvSpPr>
        <p:spPr>
          <a:xfrm>
            <a:off x="13692725" y="12003861"/>
            <a:ext cx="973597" cy="973597"/>
          </a:xfrm>
          <a:prstGeom prst="ellipse">
            <a:avLst/>
          </a:prstGeom>
          <a:solidFill>
            <a:srgbClr val="F5E8E1"/>
          </a:solidFill>
          <a:ln w="12700"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505" name="Shape 505"/>
          <p:cNvSpPr/>
          <p:nvPr/>
        </p:nvSpPr>
        <p:spPr>
          <a:xfrm>
            <a:off x="22531928" y="1711444"/>
            <a:ext cx="973597" cy="973597"/>
          </a:xfrm>
          <a:prstGeom prst="ellipse">
            <a:avLst/>
          </a:prstGeom>
          <a:solidFill>
            <a:srgbClr val="F5E8E1"/>
          </a:solidFill>
          <a:ln w="12700"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506" name="Shape 506"/>
          <p:cNvSpPr/>
          <p:nvPr/>
        </p:nvSpPr>
        <p:spPr>
          <a:xfrm>
            <a:off x="1939679" y="1086120"/>
            <a:ext cx="20389224" cy="11828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85678" tIns="85678" rIns="85678" bIns="85678">
            <a:spAutoFit/>
          </a:bodyPr>
          <a:lstStyle/>
          <a:p>
            <a:pPr>
              <a:defRPr sz="7200" b="1" cap="all" spc="-1">
                <a:solidFill>
                  <a:srgbClr val="535353"/>
                </a:solidFill>
              </a:defRPr>
            </a:pPr>
            <a:r>
              <a:t>СОСТАВ МОЛОЗИВА: </a:t>
            </a:r>
            <a:r>
              <a:rPr>
                <a:solidFill>
                  <a:srgbClr val="EE8A3F"/>
                </a:solidFill>
              </a:rPr>
              <a:t>ЦИТОКИНЫ</a:t>
            </a:r>
          </a:p>
        </p:txBody>
      </p:sp>
      <p:sp>
        <p:nvSpPr>
          <p:cNvPr id="507" name="Shape 507"/>
          <p:cNvSpPr/>
          <p:nvPr/>
        </p:nvSpPr>
        <p:spPr>
          <a:xfrm>
            <a:off x="2006999" y="7835110"/>
            <a:ext cx="17442886" cy="32019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85678" tIns="85678" rIns="85678" bIns="85678">
            <a:spAutoFit/>
          </a:bodyPr>
          <a:lstStyle/>
          <a:p>
            <a:pPr>
              <a:defRPr sz="4200" spc="-1">
                <a:solidFill>
                  <a:srgbClr val="535353"/>
                </a:solidFill>
              </a:defRPr>
            </a:pPr>
            <a:r>
              <a:rPr dirty="0" err="1"/>
              <a:t>Коровье</a:t>
            </a:r>
            <a:r>
              <a:rPr dirty="0"/>
              <a:t> </a:t>
            </a:r>
            <a:r>
              <a:rPr dirty="0" err="1"/>
              <a:t>молозиво</a:t>
            </a:r>
            <a:r>
              <a:rPr dirty="0"/>
              <a:t> </a:t>
            </a:r>
            <a:r>
              <a:rPr dirty="0" err="1"/>
              <a:t>содержит</a:t>
            </a:r>
            <a:r>
              <a:rPr dirty="0"/>
              <a:t> </a:t>
            </a:r>
            <a:r>
              <a:rPr dirty="0" err="1"/>
              <a:t>исключительно</a:t>
            </a:r>
            <a:r>
              <a:rPr dirty="0"/>
              <a:t> </a:t>
            </a:r>
            <a:r>
              <a:rPr dirty="0" err="1"/>
              <a:t>высокие</a:t>
            </a:r>
            <a:r>
              <a:rPr dirty="0"/>
              <a:t> </a:t>
            </a:r>
            <a:r>
              <a:rPr dirty="0" err="1"/>
              <a:t>концентрации</a:t>
            </a:r>
            <a:r>
              <a:rPr dirty="0"/>
              <a:t> </a:t>
            </a:r>
            <a:r>
              <a:rPr dirty="0" err="1"/>
              <a:t>цитокинов</a:t>
            </a:r>
            <a:r>
              <a:rPr dirty="0"/>
              <a:t>. </a:t>
            </a:r>
            <a:r>
              <a:rPr dirty="0" err="1"/>
              <a:t>Например</a:t>
            </a:r>
            <a:r>
              <a:rPr dirty="0"/>
              <a:t>, интерлейкина-1 </a:t>
            </a:r>
            <a:r>
              <a:rPr dirty="0" err="1"/>
              <a:t>содержится</a:t>
            </a:r>
            <a:r>
              <a:rPr dirty="0"/>
              <a:t> </a:t>
            </a:r>
            <a:r>
              <a:rPr dirty="0" err="1"/>
              <a:t>более</a:t>
            </a:r>
            <a:r>
              <a:rPr dirty="0"/>
              <a:t> </a:t>
            </a:r>
            <a:r>
              <a:rPr dirty="0" err="1"/>
              <a:t>чем</a:t>
            </a:r>
            <a:r>
              <a:rPr dirty="0"/>
              <a:t> </a:t>
            </a:r>
          </a:p>
          <a:p>
            <a:pPr>
              <a:defRPr sz="4200" spc="-1">
                <a:solidFill>
                  <a:srgbClr val="535353"/>
                </a:solidFill>
              </a:defRPr>
            </a:pPr>
            <a:r>
              <a:rPr dirty="0"/>
              <a:t>в </a:t>
            </a:r>
            <a:r>
              <a:rPr b="1" dirty="0"/>
              <a:t>200 </a:t>
            </a:r>
            <a:r>
              <a:rPr b="1" dirty="0" err="1"/>
              <a:t>раз</a:t>
            </a:r>
            <a:r>
              <a:rPr dirty="0"/>
              <a:t>, интерлейкина-6 в </a:t>
            </a:r>
            <a:r>
              <a:rPr b="1" dirty="0"/>
              <a:t>500 </a:t>
            </a:r>
            <a:r>
              <a:rPr b="1" dirty="0" err="1"/>
              <a:t>раз</a:t>
            </a:r>
            <a:r>
              <a:rPr dirty="0"/>
              <a:t>, </a:t>
            </a:r>
            <a:r>
              <a:rPr dirty="0" err="1"/>
              <a:t>гамма-интерферона</a:t>
            </a:r>
            <a:r>
              <a:rPr dirty="0"/>
              <a:t> </a:t>
            </a:r>
            <a:r>
              <a:rPr dirty="0" err="1"/>
              <a:t>более</a:t>
            </a:r>
            <a:r>
              <a:rPr dirty="0"/>
              <a:t>, </a:t>
            </a:r>
          </a:p>
          <a:p>
            <a:pPr>
              <a:defRPr sz="4200" spc="-1">
                <a:solidFill>
                  <a:srgbClr val="535353"/>
                </a:solidFill>
              </a:defRPr>
            </a:pPr>
            <a:r>
              <a:rPr dirty="0" err="1"/>
              <a:t>чем</a:t>
            </a:r>
            <a:r>
              <a:rPr dirty="0"/>
              <a:t> в </a:t>
            </a:r>
            <a:r>
              <a:rPr b="1" dirty="0"/>
              <a:t>1000 </a:t>
            </a:r>
            <a:r>
              <a:rPr b="1" dirty="0" err="1"/>
              <a:t>раз</a:t>
            </a:r>
            <a:r>
              <a:rPr dirty="0"/>
              <a:t>, </a:t>
            </a:r>
            <a:r>
              <a:rPr dirty="0" err="1"/>
              <a:t>эпидермального</a:t>
            </a:r>
            <a:r>
              <a:rPr dirty="0"/>
              <a:t> </a:t>
            </a:r>
            <a:r>
              <a:rPr dirty="0" err="1"/>
              <a:t>фактора</a:t>
            </a:r>
            <a:r>
              <a:rPr dirty="0"/>
              <a:t> </a:t>
            </a:r>
            <a:r>
              <a:rPr dirty="0" err="1"/>
              <a:t>роста</a:t>
            </a:r>
            <a:r>
              <a:rPr dirty="0"/>
              <a:t> в </a:t>
            </a:r>
            <a:r>
              <a:rPr b="1" dirty="0"/>
              <a:t>2000 </a:t>
            </a:r>
            <a:r>
              <a:rPr b="1" dirty="0" err="1"/>
              <a:t>раз</a:t>
            </a:r>
            <a:r>
              <a:rPr b="1" dirty="0"/>
              <a:t> </a:t>
            </a:r>
            <a:r>
              <a:rPr b="1" dirty="0" err="1"/>
              <a:t>больше</a:t>
            </a:r>
            <a:r>
              <a:rPr dirty="0"/>
              <a:t> </a:t>
            </a:r>
          </a:p>
          <a:p>
            <a:pPr>
              <a:defRPr sz="4200" spc="-1">
                <a:solidFill>
                  <a:srgbClr val="535353"/>
                </a:solidFill>
              </a:defRPr>
            </a:pPr>
            <a:r>
              <a:rPr dirty="0" err="1"/>
              <a:t>по</a:t>
            </a:r>
            <a:r>
              <a:rPr dirty="0"/>
              <a:t> </a:t>
            </a:r>
            <a:r>
              <a:rPr dirty="0" err="1"/>
              <a:t>сравнению</a:t>
            </a:r>
            <a:r>
              <a:rPr dirty="0"/>
              <a:t> с </a:t>
            </a:r>
            <a:r>
              <a:rPr dirty="0" err="1"/>
              <a:t>обычным</a:t>
            </a:r>
            <a:r>
              <a:rPr dirty="0"/>
              <a:t> </a:t>
            </a:r>
            <a:r>
              <a:rPr dirty="0" err="1"/>
              <a:t>молоком</a:t>
            </a:r>
            <a:r>
              <a:rPr dirty="0"/>
              <a:t>!</a:t>
            </a:r>
          </a:p>
        </p:txBody>
      </p:sp>
      <p:pic>
        <p:nvPicPr>
          <p:cNvPr id="508" name="image11.png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19243346" y="5616645"/>
            <a:ext cx="6881616" cy="840747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6" name="Group 516"/>
          <p:cNvGrpSpPr/>
          <p:nvPr/>
        </p:nvGrpSpPr>
        <p:grpSpPr>
          <a:xfrm>
            <a:off x="-68067" y="-87909"/>
            <a:ext cx="24520137" cy="13891821"/>
            <a:chOff x="0" y="0"/>
            <a:chExt cx="24520135" cy="13891820"/>
          </a:xfrm>
        </p:grpSpPr>
        <p:sp>
          <p:nvSpPr>
            <p:cNvPr id="512" name="Shape 512"/>
            <p:cNvSpPr/>
            <p:nvPr/>
          </p:nvSpPr>
          <p:spPr>
            <a:xfrm>
              <a:off x="-1" y="-1"/>
              <a:ext cx="24520137" cy="13891821"/>
            </a:xfrm>
            <a:prstGeom prst="rect">
              <a:avLst/>
            </a:prstGeom>
            <a:solidFill>
              <a:srgbClr val="F2F4F2"/>
            </a:solidFill>
            <a:ln w="12700" cap="flat">
              <a:noFill/>
              <a:miter lim="400000"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endParaRPr/>
            </a:p>
          </p:txBody>
        </p:sp>
        <p:pic>
          <p:nvPicPr>
            <p:cNvPr id="513" name="image3.png"/>
            <p:cNvPicPr>
              <a:picLocks noChangeAspect="1"/>
            </p:cNvPicPr>
            <p:nvPr/>
          </p:nvPicPr>
          <p:blipFill>
            <a:blip r:embed="rId3" cstate="print">
              <a:extLst/>
            </a:blip>
            <a:stretch>
              <a:fillRect/>
            </a:stretch>
          </p:blipFill>
          <p:spPr>
            <a:xfrm>
              <a:off x="703062" y="12836937"/>
              <a:ext cx="1905005" cy="33374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14" name="Shape 514"/>
            <p:cNvSpPr/>
            <p:nvPr/>
          </p:nvSpPr>
          <p:spPr>
            <a:xfrm rot="16200000">
              <a:off x="22899586" y="11736770"/>
              <a:ext cx="1686313" cy="43057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85678" tIns="85678" rIns="85678" bIns="85678" numCol="1" anchor="t">
              <a:spAutoFit/>
            </a:bodyPr>
            <a:lstStyle>
              <a:lvl1pPr>
                <a:lnSpc>
                  <a:spcPct val="140000"/>
                </a:lnSpc>
                <a:defRPr b="1" cap="all">
                  <a:solidFill>
                    <a:srgbClr val="AEADAD"/>
                  </a:solidFill>
                </a:defRPr>
              </a:lvl1pPr>
            </a:lstStyle>
            <a:p>
              <a:r>
                <a:t>plus</a:t>
              </a:r>
            </a:p>
          </p:txBody>
        </p:sp>
        <p:sp>
          <p:nvSpPr>
            <p:cNvPr id="515" name="Shape 515"/>
            <p:cNvSpPr/>
            <p:nvPr/>
          </p:nvSpPr>
          <p:spPr>
            <a:xfrm>
              <a:off x="21742965" y="12884000"/>
              <a:ext cx="1905003" cy="43057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85678" tIns="85678" rIns="85678" bIns="85678" numCol="1" anchor="t">
              <a:spAutoFit/>
            </a:bodyPr>
            <a:lstStyle>
              <a:lvl1pPr>
                <a:lnSpc>
                  <a:spcPct val="140000"/>
                </a:lnSpc>
                <a:defRPr b="1" cap="all">
                  <a:solidFill>
                    <a:srgbClr val="EE8B3F"/>
                  </a:solidFill>
                </a:defRPr>
              </a:lvl1pPr>
            </a:lstStyle>
            <a:p>
              <a:r>
                <a:t>colostrum</a:t>
              </a:r>
            </a:p>
          </p:txBody>
        </p:sp>
      </p:grpSp>
      <p:sp>
        <p:nvSpPr>
          <p:cNvPr id="517" name="Shape 517"/>
          <p:cNvSpPr/>
          <p:nvPr/>
        </p:nvSpPr>
        <p:spPr>
          <a:xfrm>
            <a:off x="-2133513" y="5502307"/>
            <a:ext cx="5471438" cy="5471438"/>
          </a:xfrm>
          <a:prstGeom prst="ellipse">
            <a:avLst/>
          </a:prstGeom>
          <a:solidFill>
            <a:srgbClr val="F5E8E1"/>
          </a:solidFill>
          <a:ln w="12700"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518" name="Shape 518"/>
          <p:cNvSpPr/>
          <p:nvPr/>
        </p:nvSpPr>
        <p:spPr>
          <a:xfrm>
            <a:off x="2006999" y="4681901"/>
            <a:ext cx="17554416" cy="13731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85678" tIns="85678" rIns="85678" bIns="85678">
            <a:spAutoFit/>
          </a:bodyPr>
          <a:lstStyle/>
          <a:p>
            <a:pPr>
              <a:defRPr sz="4200" spc="-1">
                <a:solidFill>
                  <a:srgbClr val="535353"/>
                </a:solidFill>
              </a:defRPr>
            </a:pPr>
            <a:r>
              <a:t>В молозиве содержатся обогащенные пролином полипептиды </a:t>
            </a:r>
          </a:p>
          <a:p>
            <a:pPr>
              <a:defRPr sz="4200" spc="-1">
                <a:solidFill>
                  <a:srgbClr val="535353"/>
                </a:solidFill>
              </a:defRPr>
            </a:pPr>
            <a:r>
              <a:t>или трансфер-факторы.</a:t>
            </a:r>
          </a:p>
        </p:txBody>
      </p:sp>
      <p:sp>
        <p:nvSpPr>
          <p:cNvPr id="519" name="Shape 519"/>
          <p:cNvSpPr/>
          <p:nvPr/>
        </p:nvSpPr>
        <p:spPr>
          <a:xfrm>
            <a:off x="2006998" y="6530685"/>
            <a:ext cx="20254584" cy="44211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85678" tIns="85678" rIns="85678" bIns="85678">
            <a:spAutoFit/>
          </a:bodyPr>
          <a:lstStyle/>
          <a:p>
            <a:pPr>
              <a:defRPr sz="4200" b="1" spc="-1">
                <a:solidFill>
                  <a:srgbClr val="EE8A3F"/>
                </a:solidFill>
              </a:defRPr>
            </a:pPr>
            <a:r>
              <a:t>Трансфер-факторы включают три фракции, которые </a:t>
            </a:r>
          </a:p>
          <a:p>
            <a:pPr>
              <a:defRPr sz="4200" b="1" spc="-1">
                <a:solidFill>
                  <a:srgbClr val="EE8A3F"/>
                </a:solidFill>
              </a:defRPr>
            </a:pPr>
            <a:r>
              <a:t>выполняют различные функции в регуляции иммунитета:</a:t>
            </a:r>
            <a:r>
              <a:rPr b="0"/>
              <a:t> </a:t>
            </a:r>
          </a:p>
          <a:p>
            <a:pPr>
              <a:defRPr sz="4200" b="1" spc="-1">
                <a:solidFill>
                  <a:srgbClr val="535353"/>
                </a:solidFill>
              </a:defRPr>
            </a:pPr>
            <a:r>
              <a:t>Первая </a:t>
            </a:r>
            <a:r>
              <a:rPr b="0"/>
              <a:t>из них усиливает иммунный ответ при ослабленном иммунитете, </a:t>
            </a:r>
            <a:r>
              <a:t>вторая</a:t>
            </a:r>
            <a:r>
              <a:rPr b="0"/>
              <a:t> — напротив, подавляет гиперактивный иммунный ответ при аутоиммунных состояниях и </a:t>
            </a:r>
            <a:r>
              <a:t>третья</a:t>
            </a:r>
            <a:r>
              <a:rPr b="0"/>
              <a:t> — формирует память иммунитета, </a:t>
            </a:r>
          </a:p>
          <a:p>
            <a:pPr>
              <a:defRPr sz="4200" spc="-1">
                <a:solidFill>
                  <a:srgbClr val="535353"/>
                </a:solidFill>
              </a:defRPr>
            </a:pPr>
            <a:r>
              <a:t>что позволяет в дальнейшем при повторном попадании вируса или микроба </a:t>
            </a:r>
          </a:p>
          <a:p>
            <a:pPr>
              <a:defRPr sz="4200" spc="-1">
                <a:solidFill>
                  <a:srgbClr val="535353"/>
                </a:solidFill>
              </a:defRPr>
            </a:pPr>
            <a:r>
              <a:t>в организм, быстро распознавать его и реагировать на патогены.</a:t>
            </a:r>
          </a:p>
        </p:txBody>
      </p:sp>
      <p:sp>
        <p:nvSpPr>
          <p:cNvPr id="520" name="Shape 520"/>
          <p:cNvSpPr/>
          <p:nvPr/>
        </p:nvSpPr>
        <p:spPr>
          <a:xfrm>
            <a:off x="3180805" y="-3909398"/>
            <a:ext cx="4754283" cy="4754283"/>
          </a:xfrm>
          <a:prstGeom prst="ellipse">
            <a:avLst/>
          </a:prstGeom>
          <a:solidFill>
            <a:srgbClr val="F5DADA"/>
          </a:solidFill>
          <a:ln w="12700"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521" name="Shape 521"/>
          <p:cNvSpPr/>
          <p:nvPr/>
        </p:nvSpPr>
        <p:spPr>
          <a:xfrm>
            <a:off x="23573328" y="9737845"/>
            <a:ext cx="973597" cy="973597"/>
          </a:xfrm>
          <a:prstGeom prst="ellipse">
            <a:avLst/>
          </a:prstGeom>
          <a:solidFill>
            <a:srgbClr val="F5E8E1"/>
          </a:solidFill>
          <a:ln w="12700"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522" name="Shape 522"/>
          <p:cNvSpPr/>
          <p:nvPr/>
        </p:nvSpPr>
        <p:spPr>
          <a:xfrm>
            <a:off x="1939679" y="1086120"/>
            <a:ext cx="20389224" cy="32656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85678" tIns="85678" rIns="85678" bIns="85678">
            <a:spAutoFit/>
          </a:bodyPr>
          <a:lstStyle/>
          <a:p>
            <a:pPr>
              <a:defRPr sz="7200" b="1" cap="all" spc="-1">
                <a:solidFill>
                  <a:srgbClr val="535353"/>
                </a:solidFill>
              </a:defRPr>
            </a:pPr>
            <a:r>
              <a:t>Важная роль в формировании иммунного ответа отведена </a:t>
            </a:r>
            <a:r>
              <a:rPr>
                <a:solidFill>
                  <a:srgbClr val="EE8A3F"/>
                </a:solidFill>
              </a:rPr>
              <a:t>ТРАНСФЕР-ФАКТОРАМ</a:t>
            </a:r>
          </a:p>
        </p:txBody>
      </p:sp>
      <p:pic>
        <p:nvPicPr>
          <p:cNvPr id="523" name="image12.png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19687373" y="2475219"/>
            <a:ext cx="4941721" cy="5576304"/>
          </a:xfrm>
          <a:prstGeom prst="rect">
            <a:avLst/>
          </a:prstGeom>
          <a:ln w="12700">
            <a:miter lim="400000"/>
          </a:ln>
        </p:spPr>
      </p:pic>
      <p:sp>
        <p:nvSpPr>
          <p:cNvPr id="524" name="Shape 524"/>
          <p:cNvSpPr/>
          <p:nvPr/>
        </p:nvSpPr>
        <p:spPr>
          <a:xfrm>
            <a:off x="19561415" y="6059270"/>
            <a:ext cx="5193639" cy="6279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85678" tIns="85678" rIns="85678" bIns="85678">
            <a:spAutoFit/>
          </a:bodyPr>
          <a:lstStyle>
            <a:lvl1pPr algn="ctr">
              <a:defRPr sz="3200" b="1">
                <a:solidFill>
                  <a:srgbClr val="CD5C3C"/>
                </a:solidFill>
              </a:defRPr>
            </a:lvl1pPr>
          </a:lstStyle>
          <a:p>
            <a:r>
              <a:t>Трансфер-факторы</a:t>
            </a:r>
          </a:p>
        </p:txBody>
      </p:sp>
      <p:sp>
        <p:nvSpPr>
          <p:cNvPr id="525" name="Shape 525"/>
          <p:cNvSpPr/>
          <p:nvPr/>
        </p:nvSpPr>
        <p:spPr>
          <a:xfrm>
            <a:off x="19561415" y="1689137"/>
            <a:ext cx="5193638" cy="6279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85678" tIns="85678" rIns="85678" bIns="85678">
            <a:spAutoFit/>
          </a:bodyPr>
          <a:lstStyle>
            <a:lvl1pPr algn="ctr">
              <a:defRPr sz="3200" b="1">
                <a:solidFill>
                  <a:srgbClr val="EE8A3F"/>
                </a:solidFill>
              </a:defRPr>
            </a:lvl1pPr>
          </a:lstStyle>
          <a:p>
            <a:r>
              <a:t>иммунитет</a:t>
            </a:r>
          </a:p>
        </p:txBody>
      </p:sp>
      <p:sp>
        <p:nvSpPr>
          <p:cNvPr id="526" name="Shape 526"/>
          <p:cNvSpPr/>
          <p:nvPr/>
        </p:nvSpPr>
        <p:spPr>
          <a:xfrm>
            <a:off x="2420040" y="11346205"/>
            <a:ext cx="20329496" cy="1097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85678" tIns="85678" rIns="85678" bIns="85678">
            <a:spAutoFit/>
          </a:bodyPr>
          <a:lstStyle/>
          <a:p>
            <a:pPr>
              <a:defRPr sz="3200" b="1" cap="all">
                <a:solidFill>
                  <a:srgbClr val="535353"/>
                </a:solidFill>
              </a:defRPr>
            </a:pPr>
            <a:r>
              <a:t>Таким образом трансфер-факторы способствуют формированию </a:t>
            </a:r>
          </a:p>
          <a:p>
            <a:pPr>
              <a:defRPr sz="3200" b="1" cap="all">
                <a:solidFill>
                  <a:srgbClr val="CD5C3C"/>
                </a:solidFill>
              </a:defRPr>
            </a:pPr>
            <a:r>
              <a:t>правильного иммунного ответа.</a:t>
            </a:r>
          </a:p>
        </p:txBody>
      </p:sp>
      <p:sp>
        <p:nvSpPr>
          <p:cNvPr id="527" name="Shape 527"/>
          <p:cNvSpPr/>
          <p:nvPr/>
        </p:nvSpPr>
        <p:spPr>
          <a:xfrm flipV="1">
            <a:off x="2158999" y="11507788"/>
            <a:ext cx="4" cy="774703"/>
          </a:xfrm>
          <a:prstGeom prst="line">
            <a:avLst/>
          </a:prstGeom>
          <a:ln w="76200">
            <a:solidFill>
              <a:srgbClr val="CD5C3C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528" name="Shape 528"/>
          <p:cNvSpPr/>
          <p:nvPr/>
        </p:nvSpPr>
        <p:spPr>
          <a:xfrm>
            <a:off x="1369360" y="11230632"/>
            <a:ext cx="664666" cy="14052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85678" tIns="85678" rIns="85678" bIns="85678">
            <a:spAutoFit/>
          </a:bodyPr>
          <a:lstStyle>
            <a:lvl1pPr>
              <a:defRPr sz="8700" b="1" cap="all">
                <a:solidFill>
                  <a:srgbClr val="E46C0A"/>
                </a:solidFill>
              </a:defRPr>
            </a:lvl1pPr>
          </a:lstStyle>
          <a:p>
            <a:r>
              <a:t>!</a:t>
            </a:r>
          </a:p>
        </p:txBody>
      </p:sp>
    </p:spTree>
  </p:cSld>
  <p:clrMapOvr>
    <a:masterClrMapping/>
  </p:clrMapOvr>
  <p:transition spd="slow"/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85</TotalTime>
  <Words>1075</Words>
  <Application>Microsoft Office PowerPoint</Application>
  <PresentationFormat>Произвольный</PresentationFormat>
  <Paragraphs>185</Paragraphs>
  <Slides>16</Slides>
  <Notes>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0" baseType="lpstr">
      <vt:lpstr>Arial</vt:lpstr>
      <vt:lpstr>Helvetica</vt:lpstr>
      <vt:lpstr>Wingdings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Елена Вермишева</dc:creator>
  <cp:lastModifiedBy>Pavel</cp:lastModifiedBy>
  <cp:revision>3</cp:revision>
  <dcterms:modified xsi:type="dcterms:W3CDTF">2020-12-14T11:35:34Z</dcterms:modified>
</cp:coreProperties>
</file>